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9"/>
  </p:notesMasterIdLst>
  <p:sldIdLst>
    <p:sldId id="257" r:id="rId3"/>
    <p:sldId id="258" r:id="rId4"/>
    <p:sldId id="260" r:id="rId5"/>
    <p:sldId id="311" r:id="rId6"/>
    <p:sldId id="287" r:id="rId7"/>
    <p:sldId id="359" r:id="rId8"/>
    <p:sldId id="288" r:id="rId9"/>
    <p:sldId id="2147470318" r:id="rId10"/>
    <p:sldId id="2147470319" r:id="rId11"/>
    <p:sldId id="2147470320" r:id="rId12"/>
    <p:sldId id="2147470321" r:id="rId13"/>
    <p:sldId id="312" r:id="rId14"/>
    <p:sldId id="2147470325" r:id="rId15"/>
    <p:sldId id="2147470339" r:id="rId16"/>
    <p:sldId id="2147470323" r:id="rId17"/>
    <p:sldId id="2147470326" r:id="rId18"/>
    <p:sldId id="2147470328" r:id="rId19"/>
    <p:sldId id="2147470324" r:id="rId20"/>
    <p:sldId id="343" r:id="rId21"/>
    <p:sldId id="2147470330" r:id="rId22"/>
    <p:sldId id="347" r:id="rId23"/>
    <p:sldId id="2147470331" r:id="rId24"/>
    <p:sldId id="2147470332" r:id="rId25"/>
    <p:sldId id="2147470333" r:id="rId26"/>
    <p:sldId id="2147470334" r:id="rId27"/>
    <p:sldId id="2147470335" r:id="rId28"/>
    <p:sldId id="2147470337" r:id="rId29"/>
    <p:sldId id="2147470336" r:id="rId30"/>
    <p:sldId id="2147470338" r:id="rId31"/>
    <p:sldId id="349" r:id="rId32"/>
    <p:sldId id="351" r:id="rId33"/>
    <p:sldId id="354" r:id="rId34"/>
    <p:sldId id="356" r:id="rId35"/>
    <p:sldId id="2147470340" r:id="rId36"/>
    <p:sldId id="313" r:id="rId37"/>
    <p:sldId id="315" r:id="rId38"/>
    <p:sldId id="358" r:id="rId39"/>
    <p:sldId id="318" r:id="rId40"/>
    <p:sldId id="319" r:id="rId41"/>
    <p:sldId id="320" r:id="rId42"/>
    <p:sldId id="321" r:id="rId43"/>
    <p:sldId id="357" r:id="rId44"/>
    <p:sldId id="291" r:id="rId45"/>
    <p:sldId id="316" r:id="rId46"/>
    <p:sldId id="2147470327" r:id="rId47"/>
    <p:sldId id="317" r:id="rId48"/>
  </p:sldIdLst>
  <p:sldSz cx="12192000" cy="6858000"/>
  <p:notesSz cx="6858000" cy="9144000"/>
  <p:defaultTextStyle>
    <a:defPPr>
      <a:defRPr lang="en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047"/>
  </p:normalViewPr>
  <p:slideViewPr>
    <p:cSldViewPr snapToGrid="0">
      <p:cViewPr varScale="1">
        <p:scale>
          <a:sx n="74" d="100"/>
          <a:sy n="74" d="100"/>
        </p:scale>
        <p:origin x="4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326CF2-9C6A-3D45-AAA3-AAB4749E251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34E5907F-A3DD-5245-9E70-407D78FB0C4A}">
      <dgm:prSet/>
      <dgm:spPr/>
      <dgm:t>
        <a:bodyPr/>
        <a:lstStyle/>
        <a:p>
          <a:r>
            <a:rPr lang="en-BR" b="1"/>
            <a:t>Superexpressão</a:t>
          </a:r>
          <a:endParaRPr lang="pt-BR" dirty="0"/>
        </a:p>
      </dgm:t>
    </dgm:pt>
    <dgm:pt modelId="{A40924D1-D3E4-F74E-9AE6-BDDB18B5205D}" type="parTrans" cxnId="{A4A4B121-7709-214D-BC48-F52038227D11}">
      <dgm:prSet/>
      <dgm:spPr/>
      <dgm:t>
        <a:bodyPr/>
        <a:lstStyle/>
        <a:p>
          <a:endParaRPr lang="pt-BR"/>
        </a:p>
      </dgm:t>
    </dgm:pt>
    <dgm:pt modelId="{15E6901E-BCEC-2544-8D13-FC608D75F810}" type="sibTrans" cxnId="{A4A4B121-7709-214D-BC48-F52038227D11}">
      <dgm:prSet/>
      <dgm:spPr/>
      <dgm:t>
        <a:bodyPr/>
        <a:lstStyle/>
        <a:p>
          <a:endParaRPr lang="pt-BR"/>
        </a:p>
      </dgm:t>
    </dgm:pt>
    <dgm:pt modelId="{51E42E0B-C1C4-9A46-B70D-53825ADF53BB}">
      <dgm:prSet/>
      <dgm:spPr/>
      <dgm:t>
        <a:bodyPr/>
        <a:lstStyle/>
        <a:p>
          <a:r>
            <a:rPr lang="en-BR" b="1"/>
            <a:t>Amplificação</a:t>
          </a:r>
          <a:endParaRPr lang="pt-BR"/>
        </a:p>
      </dgm:t>
    </dgm:pt>
    <dgm:pt modelId="{3723128F-A98C-E146-BBD6-727708D0FD56}" type="parTrans" cxnId="{66344E1C-4FC4-1945-A8B0-D5DE0F27CC29}">
      <dgm:prSet/>
      <dgm:spPr/>
      <dgm:t>
        <a:bodyPr/>
        <a:lstStyle/>
        <a:p>
          <a:endParaRPr lang="pt-BR"/>
        </a:p>
      </dgm:t>
    </dgm:pt>
    <dgm:pt modelId="{F50A2648-DCA7-0443-B55F-7D00702BEB85}" type="sibTrans" cxnId="{66344E1C-4FC4-1945-A8B0-D5DE0F27CC29}">
      <dgm:prSet/>
      <dgm:spPr/>
      <dgm:t>
        <a:bodyPr/>
        <a:lstStyle/>
        <a:p>
          <a:endParaRPr lang="pt-BR"/>
        </a:p>
      </dgm:t>
    </dgm:pt>
    <dgm:pt modelId="{2398F772-FE68-D948-8A34-7296531ED6A1}">
      <dgm:prSet/>
      <dgm:spPr/>
      <dgm:t>
        <a:bodyPr/>
        <a:lstStyle/>
        <a:p>
          <a:r>
            <a:rPr lang="en-BR" b="1"/>
            <a:t>Mutação</a:t>
          </a:r>
          <a:endParaRPr lang="pt-BR"/>
        </a:p>
      </dgm:t>
    </dgm:pt>
    <dgm:pt modelId="{E60D9904-8991-2149-952F-1199943176B9}" type="parTrans" cxnId="{3866EBE6-039F-6544-A58C-75AB36D953F4}">
      <dgm:prSet/>
      <dgm:spPr/>
      <dgm:t>
        <a:bodyPr/>
        <a:lstStyle/>
        <a:p>
          <a:endParaRPr lang="pt-BR"/>
        </a:p>
      </dgm:t>
    </dgm:pt>
    <dgm:pt modelId="{F3D232DE-0E33-7446-83DE-3BCCD318FAD9}" type="sibTrans" cxnId="{3866EBE6-039F-6544-A58C-75AB36D953F4}">
      <dgm:prSet/>
      <dgm:spPr/>
      <dgm:t>
        <a:bodyPr/>
        <a:lstStyle/>
        <a:p>
          <a:endParaRPr lang="pt-BR"/>
        </a:p>
      </dgm:t>
    </dgm:pt>
    <dgm:pt modelId="{2CFE96BE-BB90-C14E-B5CB-82CBEA09045E}" type="pres">
      <dgm:prSet presAssocID="{29326CF2-9C6A-3D45-AAA3-AAB4749E2515}" presName="linear" presStyleCnt="0">
        <dgm:presLayoutVars>
          <dgm:animLvl val="lvl"/>
          <dgm:resizeHandles val="exact"/>
        </dgm:presLayoutVars>
      </dgm:prSet>
      <dgm:spPr/>
    </dgm:pt>
    <dgm:pt modelId="{48DBBA4A-01D9-8D44-B4B1-4FF76E257748}" type="pres">
      <dgm:prSet presAssocID="{34E5907F-A3DD-5245-9E70-407D78FB0C4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97E815D-7C5F-8545-BE69-1AFFDC5C1DDD}" type="pres">
      <dgm:prSet presAssocID="{15E6901E-BCEC-2544-8D13-FC608D75F810}" presName="spacer" presStyleCnt="0"/>
      <dgm:spPr/>
    </dgm:pt>
    <dgm:pt modelId="{F3180E4B-CA41-A842-BABA-15F5CFCCE945}" type="pres">
      <dgm:prSet presAssocID="{51E42E0B-C1C4-9A46-B70D-53825ADF53B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FB7C9DE-4FEB-0B40-97C8-235E7548EE50}" type="pres">
      <dgm:prSet presAssocID="{F50A2648-DCA7-0443-B55F-7D00702BEB85}" presName="spacer" presStyleCnt="0"/>
      <dgm:spPr/>
    </dgm:pt>
    <dgm:pt modelId="{F014C7D6-905B-CC49-B1AA-4F2113C6980A}" type="pres">
      <dgm:prSet presAssocID="{2398F772-FE68-D948-8A34-7296531ED6A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349B919-4787-1341-B494-E0625E4EFC2C}" type="presOf" srcId="{51E42E0B-C1C4-9A46-B70D-53825ADF53BB}" destId="{F3180E4B-CA41-A842-BABA-15F5CFCCE945}" srcOrd="0" destOrd="0" presId="urn:microsoft.com/office/officeart/2005/8/layout/vList2"/>
    <dgm:cxn modelId="{66344E1C-4FC4-1945-A8B0-D5DE0F27CC29}" srcId="{29326CF2-9C6A-3D45-AAA3-AAB4749E2515}" destId="{51E42E0B-C1C4-9A46-B70D-53825ADF53BB}" srcOrd="1" destOrd="0" parTransId="{3723128F-A98C-E146-BBD6-727708D0FD56}" sibTransId="{F50A2648-DCA7-0443-B55F-7D00702BEB85}"/>
    <dgm:cxn modelId="{A4A4B121-7709-214D-BC48-F52038227D11}" srcId="{29326CF2-9C6A-3D45-AAA3-AAB4749E2515}" destId="{34E5907F-A3DD-5245-9E70-407D78FB0C4A}" srcOrd="0" destOrd="0" parTransId="{A40924D1-D3E4-F74E-9AE6-BDDB18B5205D}" sibTransId="{15E6901E-BCEC-2544-8D13-FC608D75F810}"/>
    <dgm:cxn modelId="{EF413F6E-B37E-2E4C-971E-5EBE7B1E1B1D}" type="presOf" srcId="{2398F772-FE68-D948-8A34-7296531ED6A1}" destId="{F014C7D6-905B-CC49-B1AA-4F2113C6980A}" srcOrd="0" destOrd="0" presId="urn:microsoft.com/office/officeart/2005/8/layout/vList2"/>
    <dgm:cxn modelId="{2CC1D3D7-B67B-3A4E-BA76-C33AB7982AFE}" type="presOf" srcId="{34E5907F-A3DD-5245-9E70-407D78FB0C4A}" destId="{48DBBA4A-01D9-8D44-B4B1-4FF76E257748}" srcOrd="0" destOrd="0" presId="urn:microsoft.com/office/officeart/2005/8/layout/vList2"/>
    <dgm:cxn modelId="{3866EBE6-039F-6544-A58C-75AB36D953F4}" srcId="{29326CF2-9C6A-3D45-AAA3-AAB4749E2515}" destId="{2398F772-FE68-D948-8A34-7296531ED6A1}" srcOrd="2" destOrd="0" parTransId="{E60D9904-8991-2149-952F-1199943176B9}" sibTransId="{F3D232DE-0E33-7446-83DE-3BCCD318FAD9}"/>
    <dgm:cxn modelId="{4D421FEF-460E-6B47-9F47-9179EDF536D1}" type="presOf" srcId="{29326CF2-9C6A-3D45-AAA3-AAB4749E2515}" destId="{2CFE96BE-BB90-C14E-B5CB-82CBEA09045E}" srcOrd="0" destOrd="0" presId="urn:microsoft.com/office/officeart/2005/8/layout/vList2"/>
    <dgm:cxn modelId="{7DAB8A63-BA72-744D-8D97-10E2379CB14D}" type="presParOf" srcId="{2CFE96BE-BB90-C14E-B5CB-82CBEA09045E}" destId="{48DBBA4A-01D9-8D44-B4B1-4FF76E257748}" srcOrd="0" destOrd="0" presId="urn:microsoft.com/office/officeart/2005/8/layout/vList2"/>
    <dgm:cxn modelId="{F4D2E489-765A-CD4A-A1B0-F4C5B6C47A40}" type="presParOf" srcId="{2CFE96BE-BB90-C14E-B5CB-82CBEA09045E}" destId="{097E815D-7C5F-8545-BE69-1AFFDC5C1DDD}" srcOrd="1" destOrd="0" presId="urn:microsoft.com/office/officeart/2005/8/layout/vList2"/>
    <dgm:cxn modelId="{4D27F931-0F7D-D74E-ABF5-2B69AF528B11}" type="presParOf" srcId="{2CFE96BE-BB90-C14E-B5CB-82CBEA09045E}" destId="{F3180E4B-CA41-A842-BABA-15F5CFCCE945}" srcOrd="2" destOrd="0" presId="urn:microsoft.com/office/officeart/2005/8/layout/vList2"/>
    <dgm:cxn modelId="{CB7A1B69-08FB-904F-A779-8F326C614E19}" type="presParOf" srcId="{2CFE96BE-BB90-C14E-B5CB-82CBEA09045E}" destId="{4FB7C9DE-4FEB-0B40-97C8-235E7548EE50}" srcOrd="3" destOrd="0" presId="urn:microsoft.com/office/officeart/2005/8/layout/vList2"/>
    <dgm:cxn modelId="{1E66BF78-A397-9747-B811-C676EF60CC42}" type="presParOf" srcId="{2CFE96BE-BB90-C14E-B5CB-82CBEA09045E}" destId="{F014C7D6-905B-CC49-B1AA-4F2113C6980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326CF2-9C6A-3D45-AAA3-AAB4749E251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34E5907F-A3DD-5245-9E70-407D78FB0C4A}">
      <dgm:prSet/>
      <dgm:spPr/>
      <dgm:t>
        <a:bodyPr/>
        <a:lstStyle/>
        <a:p>
          <a:r>
            <a:rPr lang="en-BR" b="1"/>
            <a:t>Superexpressão</a:t>
          </a:r>
          <a:endParaRPr lang="pt-BR"/>
        </a:p>
      </dgm:t>
    </dgm:pt>
    <dgm:pt modelId="{A40924D1-D3E4-F74E-9AE6-BDDB18B5205D}" type="parTrans" cxnId="{A4A4B121-7709-214D-BC48-F52038227D11}">
      <dgm:prSet/>
      <dgm:spPr/>
      <dgm:t>
        <a:bodyPr/>
        <a:lstStyle/>
        <a:p>
          <a:endParaRPr lang="pt-BR"/>
        </a:p>
      </dgm:t>
    </dgm:pt>
    <dgm:pt modelId="{15E6901E-BCEC-2544-8D13-FC608D75F810}" type="sibTrans" cxnId="{A4A4B121-7709-214D-BC48-F52038227D11}">
      <dgm:prSet/>
      <dgm:spPr/>
      <dgm:t>
        <a:bodyPr/>
        <a:lstStyle/>
        <a:p>
          <a:endParaRPr lang="pt-BR"/>
        </a:p>
      </dgm:t>
    </dgm:pt>
    <dgm:pt modelId="{51E42E0B-C1C4-9A46-B70D-53825ADF53BB}">
      <dgm:prSet/>
      <dgm:spPr/>
      <dgm:t>
        <a:bodyPr/>
        <a:lstStyle/>
        <a:p>
          <a:r>
            <a:rPr lang="en-BR" b="1"/>
            <a:t>Amplificação</a:t>
          </a:r>
          <a:endParaRPr lang="pt-BR"/>
        </a:p>
      </dgm:t>
    </dgm:pt>
    <dgm:pt modelId="{3723128F-A98C-E146-BBD6-727708D0FD56}" type="parTrans" cxnId="{66344E1C-4FC4-1945-A8B0-D5DE0F27CC29}">
      <dgm:prSet/>
      <dgm:spPr/>
      <dgm:t>
        <a:bodyPr/>
        <a:lstStyle/>
        <a:p>
          <a:endParaRPr lang="pt-BR"/>
        </a:p>
      </dgm:t>
    </dgm:pt>
    <dgm:pt modelId="{F50A2648-DCA7-0443-B55F-7D00702BEB85}" type="sibTrans" cxnId="{66344E1C-4FC4-1945-A8B0-D5DE0F27CC29}">
      <dgm:prSet/>
      <dgm:spPr/>
      <dgm:t>
        <a:bodyPr/>
        <a:lstStyle/>
        <a:p>
          <a:endParaRPr lang="pt-BR"/>
        </a:p>
      </dgm:t>
    </dgm:pt>
    <dgm:pt modelId="{2398F772-FE68-D948-8A34-7296531ED6A1}">
      <dgm:prSet/>
      <dgm:spPr/>
      <dgm:t>
        <a:bodyPr/>
        <a:lstStyle/>
        <a:p>
          <a:r>
            <a:rPr lang="en-BR" b="1"/>
            <a:t>Mutação</a:t>
          </a:r>
          <a:endParaRPr lang="pt-BR"/>
        </a:p>
      </dgm:t>
    </dgm:pt>
    <dgm:pt modelId="{E60D9904-8991-2149-952F-1199943176B9}" type="parTrans" cxnId="{3866EBE6-039F-6544-A58C-75AB36D953F4}">
      <dgm:prSet/>
      <dgm:spPr/>
      <dgm:t>
        <a:bodyPr/>
        <a:lstStyle/>
        <a:p>
          <a:endParaRPr lang="pt-BR"/>
        </a:p>
      </dgm:t>
    </dgm:pt>
    <dgm:pt modelId="{F3D232DE-0E33-7446-83DE-3BCCD318FAD9}" type="sibTrans" cxnId="{3866EBE6-039F-6544-A58C-75AB36D953F4}">
      <dgm:prSet/>
      <dgm:spPr/>
      <dgm:t>
        <a:bodyPr/>
        <a:lstStyle/>
        <a:p>
          <a:endParaRPr lang="pt-BR"/>
        </a:p>
      </dgm:t>
    </dgm:pt>
    <dgm:pt modelId="{2CFE96BE-BB90-C14E-B5CB-82CBEA09045E}" type="pres">
      <dgm:prSet presAssocID="{29326CF2-9C6A-3D45-AAA3-AAB4749E2515}" presName="linear" presStyleCnt="0">
        <dgm:presLayoutVars>
          <dgm:animLvl val="lvl"/>
          <dgm:resizeHandles val="exact"/>
        </dgm:presLayoutVars>
      </dgm:prSet>
      <dgm:spPr/>
    </dgm:pt>
    <dgm:pt modelId="{48DBBA4A-01D9-8D44-B4B1-4FF76E257748}" type="pres">
      <dgm:prSet presAssocID="{34E5907F-A3DD-5245-9E70-407D78FB0C4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97E815D-7C5F-8545-BE69-1AFFDC5C1DDD}" type="pres">
      <dgm:prSet presAssocID="{15E6901E-BCEC-2544-8D13-FC608D75F810}" presName="spacer" presStyleCnt="0"/>
      <dgm:spPr/>
    </dgm:pt>
    <dgm:pt modelId="{F3180E4B-CA41-A842-BABA-15F5CFCCE945}" type="pres">
      <dgm:prSet presAssocID="{51E42E0B-C1C4-9A46-B70D-53825ADF53B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FB7C9DE-4FEB-0B40-97C8-235E7548EE50}" type="pres">
      <dgm:prSet presAssocID="{F50A2648-DCA7-0443-B55F-7D00702BEB85}" presName="spacer" presStyleCnt="0"/>
      <dgm:spPr/>
    </dgm:pt>
    <dgm:pt modelId="{F014C7D6-905B-CC49-B1AA-4F2113C6980A}" type="pres">
      <dgm:prSet presAssocID="{2398F772-FE68-D948-8A34-7296531ED6A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349B919-4787-1341-B494-E0625E4EFC2C}" type="presOf" srcId="{51E42E0B-C1C4-9A46-B70D-53825ADF53BB}" destId="{F3180E4B-CA41-A842-BABA-15F5CFCCE945}" srcOrd="0" destOrd="0" presId="urn:microsoft.com/office/officeart/2005/8/layout/vList2"/>
    <dgm:cxn modelId="{66344E1C-4FC4-1945-A8B0-D5DE0F27CC29}" srcId="{29326CF2-9C6A-3D45-AAA3-AAB4749E2515}" destId="{51E42E0B-C1C4-9A46-B70D-53825ADF53BB}" srcOrd="1" destOrd="0" parTransId="{3723128F-A98C-E146-BBD6-727708D0FD56}" sibTransId="{F50A2648-DCA7-0443-B55F-7D00702BEB85}"/>
    <dgm:cxn modelId="{A4A4B121-7709-214D-BC48-F52038227D11}" srcId="{29326CF2-9C6A-3D45-AAA3-AAB4749E2515}" destId="{34E5907F-A3DD-5245-9E70-407D78FB0C4A}" srcOrd="0" destOrd="0" parTransId="{A40924D1-D3E4-F74E-9AE6-BDDB18B5205D}" sibTransId="{15E6901E-BCEC-2544-8D13-FC608D75F810}"/>
    <dgm:cxn modelId="{EF413F6E-B37E-2E4C-971E-5EBE7B1E1B1D}" type="presOf" srcId="{2398F772-FE68-D948-8A34-7296531ED6A1}" destId="{F014C7D6-905B-CC49-B1AA-4F2113C6980A}" srcOrd="0" destOrd="0" presId="urn:microsoft.com/office/officeart/2005/8/layout/vList2"/>
    <dgm:cxn modelId="{2CC1D3D7-B67B-3A4E-BA76-C33AB7982AFE}" type="presOf" srcId="{34E5907F-A3DD-5245-9E70-407D78FB0C4A}" destId="{48DBBA4A-01D9-8D44-B4B1-4FF76E257748}" srcOrd="0" destOrd="0" presId="urn:microsoft.com/office/officeart/2005/8/layout/vList2"/>
    <dgm:cxn modelId="{3866EBE6-039F-6544-A58C-75AB36D953F4}" srcId="{29326CF2-9C6A-3D45-AAA3-AAB4749E2515}" destId="{2398F772-FE68-D948-8A34-7296531ED6A1}" srcOrd="2" destOrd="0" parTransId="{E60D9904-8991-2149-952F-1199943176B9}" sibTransId="{F3D232DE-0E33-7446-83DE-3BCCD318FAD9}"/>
    <dgm:cxn modelId="{4D421FEF-460E-6B47-9F47-9179EDF536D1}" type="presOf" srcId="{29326CF2-9C6A-3D45-AAA3-AAB4749E2515}" destId="{2CFE96BE-BB90-C14E-B5CB-82CBEA09045E}" srcOrd="0" destOrd="0" presId="urn:microsoft.com/office/officeart/2005/8/layout/vList2"/>
    <dgm:cxn modelId="{7DAB8A63-BA72-744D-8D97-10E2379CB14D}" type="presParOf" srcId="{2CFE96BE-BB90-C14E-B5CB-82CBEA09045E}" destId="{48DBBA4A-01D9-8D44-B4B1-4FF76E257748}" srcOrd="0" destOrd="0" presId="urn:microsoft.com/office/officeart/2005/8/layout/vList2"/>
    <dgm:cxn modelId="{F4D2E489-765A-CD4A-A1B0-F4C5B6C47A40}" type="presParOf" srcId="{2CFE96BE-BB90-C14E-B5CB-82CBEA09045E}" destId="{097E815D-7C5F-8545-BE69-1AFFDC5C1DDD}" srcOrd="1" destOrd="0" presId="urn:microsoft.com/office/officeart/2005/8/layout/vList2"/>
    <dgm:cxn modelId="{4D27F931-0F7D-D74E-ABF5-2B69AF528B11}" type="presParOf" srcId="{2CFE96BE-BB90-C14E-B5CB-82CBEA09045E}" destId="{F3180E4B-CA41-A842-BABA-15F5CFCCE945}" srcOrd="2" destOrd="0" presId="urn:microsoft.com/office/officeart/2005/8/layout/vList2"/>
    <dgm:cxn modelId="{CB7A1B69-08FB-904F-A779-8F326C614E19}" type="presParOf" srcId="{2CFE96BE-BB90-C14E-B5CB-82CBEA09045E}" destId="{4FB7C9DE-4FEB-0B40-97C8-235E7548EE50}" srcOrd="3" destOrd="0" presId="urn:microsoft.com/office/officeart/2005/8/layout/vList2"/>
    <dgm:cxn modelId="{1E66BF78-A397-9747-B811-C676EF60CC42}" type="presParOf" srcId="{2CFE96BE-BB90-C14E-B5CB-82CBEA09045E}" destId="{F014C7D6-905B-CC49-B1AA-4F2113C6980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CEE9EB-E2FC-434B-8162-DA8EDD2DAA63}" type="doc">
      <dgm:prSet loTypeId="urn:microsoft.com/office/officeart/2005/8/layout/hierarchy3" loCatId="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pt-BR"/>
        </a:p>
      </dgm:t>
    </dgm:pt>
    <dgm:pt modelId="{DDC11C5D-A127-5343-802E-8D9F6F3B43F3}">
      <dgm:prSet phldrT="[Texto]" custT="1"/>
      <dgm:spPr/>
      <dgm:t>
        <a:bodyPr/>
        <a:lstStyle/>
        <a:p>
          <a:r>
            <a:rPr lang="pt-BR" sz="1100" b="1" dirty="0"/>
            <a:t>No </a:t>
          </a:r>
          <a:r>
            <a:rPr lang="pt-BR" sz="1100" b="1" dirty="0" err="1"/>
            <a:t>staining</a:t>
          </a:r>
          <a:r>
            <a:rPr lang="pt-BR" sz="1100" b="1" dirty="0"/>
            <a:t> </a:t>
          </a:r>
          <a:r>
            <a:rPr lang="pt-BR" sz="1100" b="1" dirty="0" err="1"/>
            <a:t>observed</a:t>
          </a:r>
          <a:endParaRPr lang="pt-BR" sz="1100" b="1" dirty="0"/>
        </a:p>
      </dgm:t>
    </dgm:pt>
    <dgm:pt modelId="{6E02089F-C9AB-3E4D-B6FF-810D94FBFDE0}" type="parTrans" cxnId="{9B9B0D24-C125-4D4B-BC07-A2C7FC3DF98D}">
      <dgm:prSet/>
      <dgm:spPr/>
      <dgm:t>
        <a:bodyPr/>
        <a:lstStyle/>
        <a:p>
          <a:endParaRPr lang="pt-BR" sz="1400"/>
        </a:p>
      </dgm:t>
    </dgm:pt>
    <dgm:pt modelId="{6FF5D77B-1756-5D4D-916D-E7B31BD925B9}" type="sibTrans" cxnId="{9B9B0D24-C125-4D4B-BC07-A2C7FC3DF98D}">
      <dgm:prSet/>
      <dgm:spPr/>
      <dgm:t>
        <a:bodyPr/>
        <a:lstStyle/>
        <a:p>
          <a:endParaRPr lang="pt-BR" sz="1400"/>
        </a:p>
      </dgm:t>
    </dgm:pt>
    <dgm:pt modelId="{83FD788F-2B44-6745-A674-657791B33B7C}">
      <dgm:prSet phldrT="[Texto]" custT="1"/>
      <dgm:spPr/>
      <dgm:t>
        <a:bodyPr/>
        <a:lstStyle/>
        <a:p>
          <a:r>
            <a:rPr lang="pt-BR" sz="2400" dirty="0"/>
            <a:t>IHC 0</a:t>
          </a:r>
        </a:p>
      </dgm:t>
    </dgm:pt>
    <dgm:pt modelId="{C54FDA3E-E29B-D947-9ACD-C3C967D99CC2}" type="parTrans" cxnId="{D57E1888-05C0-9C48-96F5-94EA9BEF81A0}">
      <dgm:prSet/>
      <dgm:spPr/>
      <dgm:t>
        <a:bodyPr/>
        <a:lstStyle/>
        <a:p>
          <a:endParaRPr lang="pt-BR" sz="1400"/>
        </a:p>
      </dgm:t>
    </dgm:pt>
    <dgm:pt modelId="{4F530754-636A-DB40-B17F-EE2E2D7CA4F7}" type="sibTrans" cxnId="{D57E1888-05C0-9C48-96F5-94EA9BEF81A0}">
      <dgm:prSet/>
      <dgm:spPr/>
      <dgm:t>
        <a:bodyPr/>
        <a:lstStyle/>
        <a:p>
          <a:endParaRPr lang="pt-BR" sz="1400"/>
        </a:p>
      </dgm:t>
    </dgm:pt>
    <dgm:pt modelId="{3F0A12DA-2180-FB47-97DA-24108E08389D}">
      <dgm:prSet phldrT="[Texto]" custT="1"/>
      <dgm:spPr/>
      <dgm:t>
        <a:bodyPr/>
        <a:lstStyle/>
        <a:p>
          <a:r>
            <a:rPr lang="pt-BR" sz="1200" b="1" dirty="0" err="1"/>
            <a:t>Incomplete</a:t>
          </a:r>
          <a:r>
            <a:rPr lang="pt-BR" sz="1200" b="1" dirty="0"/>
            <a:t> </a:t>
          </a:r>
          <a:r>
            <a:rPr lang="pt-BR" sz="1200" b="1" dirty="0" err="1"/>
            <a:t>membrane</a:t>
          </a:r>
          <a:r>
            <a:rPr lang="pt-BR" sz="1200" b="1" dirty="0"/>
            <a:t> </a:t>
          </a:r>
          <a:r>
            <a:rPr lang="pt-BR" sz="1200" b="1" dirty="0" err="1"/>
            <a:t>staining</a:t>
          </a:r>
          <a:r>
            <a:rPr lang="pt-BR" sz="1200" b="1" dirty="0"/>
            <a:t> in </a:t>
          </a:r>
          <a:r>
            <a:rPr lang="pt-BR" sz="1200" b="1" dirty="0" err="1"/>
            <a:t>any</a:t>
          </a:r>
          <a:r>
            <a:rPr lang="pt-BR" sz="1200" b="1" dirty="0"/>
            <a:t> </a:t>
          </a:r>
          <a:r>
            <a:rPr lang="pt-BR" sz="1200" b="1" dirty="0" err="1"/>
            <a:t>proportion</a:t>
          </a:r>
          <a:r>
            <a:rPr lang="pt-BR" sz="1200" b="1" dirty="0"/>
            <a:t> </a:t>
          </a:r>
          <a:r>
            <a:rPr lang="pt-BR" sz="1200" b="1" dirty="0" err="1"/>
            <a:t>of</a:t>
          </a:r>
          <a:r>
            <a:rPr lang="pt-BR" sz="1200" b="1" dirty="0"/>
            <a:t> </a:t>
          </a:r>
          <a:r>
            <a:rPr lang="pt-BR" sz="1200" b="1" dirty="0" err="1"/>
            <a:t>cells</a:t>
          </a:r>
          <a:r>
            <a:rPr lang="pt-BR" sz="1200" b="1" dirty="0"/>
            <a:t> </a:t>
          </a:r>
          <a:r>
            <a:rPr lang="pt-BR" sz="1200" b="1" dirty="0" err="1"/>
            <a:t>or</a:t>
          </a:r>
          <a:r>
            <a:rPr lang="pt-BR" sz="1200" b="1" dirty="0"/>
            <a:t> </a:t>
          </a:r>
          <a:r>
            <a:rPr lang="pt-BR" sz="1200" b="1" dirty="0" err="1"/>
            <a:t>weak</a:t>
          </a:r>
          <a:r>
            <a:rPr lang="pt-BR" sz="1200" b="1" dirty="0"/>
            <a:t> complete </a:t>
          </a:r>
          <a:r>
            <a:rPr lang="pt-BR" sz="1200" b="1" dirty="0" err="1"/>
            <a:t>staining</a:t>
          </a:r>
          <a:r>
            <a:rPr lang="pt-BR" sz="1200" b="1" dirty="0"/>
            <a:t> &lt; 10% </a:t>
          </a:r>
          <a:r>
            <a:rPr lang="pt-BR" sz="1200" b="1" dirty="0" err="1"/>
            <a:t>of</a:t>
          </a:r>
          <a:r>
            <a:rPr lang="pt-BR" sz="1200" b="1" dirty="0"/>
            <a:t> tumor </a:t>
          </a:r>
          <a:r>
            <a:rPr lang="pt-BR" sz="1200" b="1" dirty="0" err="1"/>
            <a:t>cells</a:t>
          </a:r>
          <a:r>
            <a:rPr lang="pt-BR" sz="1200" b="1" dirty="0"/>
            <a:t>*</a:t>
          </a:r>
        </a:p>
      </dgm:t>
    </dgm:pt>
    <dgm:pt modelId="{7C767601-0A8A-BA45-B4CD-34385C3145CA}" type="parTrans" cxnId="{6760DFD8-C8D2-824A-AC90-FA4F92659165}">
      <dgm:prSet/>
      <dgm:spPr/>
      <dgm:t>
        <a:bodyPr/>
        <a:lstStyle/>
        <a:p>
          <a:endParaRPr lang="pt-BR" sz="1400"/>
        </a:p>
      </dgm:t>
    </dgm:pt>
    <dgm:pt modelId="{5B1B9BA6-FFC0-C046-8287-CC245908E9C5}" type="sibTrans" cxnId="{6760DFD8-C8D2-824A-AC90-FA4F92659165}">
      <dgm:prSet/>
      <dgm:spPr/>
      <dgm:t>
        <a:bodyPr/>
        <a:lstStyle/>
        <a:p>
          <a:endParaRPr lang="pt-BR" sz="1400"/>
        </a:p>
      </dgm:t>
    </dgm:pt>
    <dgm:pt modelId="{BABDA6F9-A804-A246-A842-0CC3681927D5}">
      <dgm:prSet phldrT="[Texto]" custT="1"/>
      <dgm:spPr/>
      <dgm:t>
        <a:bodyPr/>
        <a:lstStyle/>
        <a:p>
          <a:r>
            <a:rPr lang="pt-BR" sz="2400" dirty="0"/>
            <a:t>IHC 1+</a:t>
          </a:r>
        </a:p>
      </dgm:t>
    </dgm:pt>
    <dgm:pt modelId="{C5E07EC7-12B2-1B4E-BE9E-7F473D1DEF61}" type="parTrans" cxnId="{59BED4F2-0E03-B942-94FF-2AA45AE08798}">
      <dgm:prSet/>
      <dgm:spPr/>
      <dgm:t>
        <a:bodyPr/>
        <a:lstStyle/>
        <a:p>
          <a:endParaRPr lang="pt-BR" sz="1400"/>
        </a:p>
      </dgm:t>
    </dgm:pt>
    <dgm:pt modelId="{6709D9F0-D877-4546-9468-255C325BBFF8}" type="sibTrans" cxnId="{59BED4F2-0E03-B942-94FF-2AA45AE08798}">
      <dgm:prSet/>
      <dgm:spPr/>
      <dgm:t>
        <a:bodyPr/>
        <a:lstStyle/>
        <a:p>
          <a:endParaRPr lang="pt-BR" sz="1400"/>
        </a:p>
      </dgm:t>
    </dgm:pt>
    <dgm:pt modelId="{03B60C51-EA0A-754C-909E-62A1A475BCEA}">
      <dgm:prSet phldrT="[Texto]" custT="1"/>
      <dgm:spPr/>
      <dgm:t>
        <a:bodyPr/>
        <a:lstStyle/>
        <a:p>
          <a:r>
            <a:rPr lang="pt-BR" sz="1200" b="1" dirty="0"/>
            <a:t>Intense complete </a:t>
          </a:r>
          <a:r>
            <a:rPr lang="pt-BR" sz="1200" b="1" dirty="0" err="1"/>
            <a:t>or</a:t>
          </a:r>
          <a:r>
            <a:rPr lang="pt-BR" sz="1200" b="1" dirty="0"/>
            <a:t> basolateral/lateral </a:t>
          </a:r>
          <a:r>
            <a:rPr lang="pt-BR" sz="1200" b="1" dirty="0" err="1"/>
            <a:t>membrane</a:t>
          </a:r>
          <a:r>
            <a:rPr lang="pt-BR" sz="1200" b="1" dirty="0"/>
            <a:t> </a:t>
          </a:r>
          <a:r>
            <a:rPr lang="pt-BR" sz="1200" b="1" dirty="0" err="1"/>
            <a:t>staining</a:t>
          </a:r>
          <a:r>
            <a:rPr lang="pt-BR" sz="1200" b="1" dirty="0"/>
            <a:t> ≲30% tumor </a:t>
          </a:r>
          <a:r>
            <a:rPr lang="pt-BR" sz="1200" b="1" dirty="0" err="1"/>
            <a:t>cells</a:t>
          </a:r>
          <a:r>
            <a:rPr lang="pt-BR" sz="1200" b="1" dirty="0"/>
            <a:t> </a:t>
          </a:r>
          <a:r>
            <a:rPr lang="pt-BR" sz="1200" b="1" dirty="0" err="1"/>
            <a:t>or</a:t>
          </a:r>
          <a:r>
            <a:rPr lang="pt-BR" sz="1200" b="1" dirty="0"/>
            <a:t> </a:t>
          </a:r>
          <a:r>
            <a:rPr lang="pt-BR" sz="1200" b="1" dirty="0" err="1"/>
            <a:t>weak</a:t>
          </a:r>
          <a:r>
            <a:rPr lang="pt-BR" sz="1200" b="1" dirty="0"/>
            <a:t> </a:t>
          </a:r>
          <a:r>
            <a:rPr lang="pt-BR" sz="1200" b="1" dirty="0" err="1"/>
            <a:t>to</a:t>
          </a:r>
          <a:r>
            <a:rPr lang="pt-BR" sz="1200" b="1" dirty="0"/>
            <a:t> </a:t>
          </a:r>
          <a:r>
            <a:rPr lang="pt-BR" sz="1200" b="1" dirty="0" err="1"/>
            <a:t>moderate</a:t>
          </a:r>
          <a:r>
            <a:rPr lang="pt-BR" sz="1200" b="1" dirty="0"/>
            <a:t> </a:t>
          </a:r>
          <a:r>
            <a:rPr lang="pt-BR" sz="1200" b="1" dirty="0" err="1"/>
            <a:t>staining</a:t>
          </a:r>
          <a:r>
            <a:rPr lang="pt-BR" sz="1200" b="1" dirty="0"/>
            <a:t> ≳10% </a:t>
          </a:r>
          <a:r>
            <a:rPr lang="pt-BR" sz="1200" b="1" dirty="0" err="1"/>
            <a:t>of</a:t>
          </a:r>
          <a:r>
            <a:rPr lang="pt-BR" sz="1200" b="1" dirty="0"/>
            <a:t> tumor </a:t>
          </a:r>
          <a:r>
            <a:rPr lang="pt-BR" sz="1200" b="1" dirty="0" err="1"/>
            <a:t>cells</a:t>
          </a:r>
          <a:r>
            <a:rPr lang="pt-BR" sz="1200" b="1" dirty="0"/>
            <a:t> </a:t>
          </a:r>
        </a:p>
      </dgm:t>
    </dgm:pt>
    <dgm:pt modelId="{1FD7FE82-7696-8C4A-B5D3-F130E4BDEEA7}" type="parTrans" cxnId="{55FA82CB-0D82-9840-A1D7-61A1E58F627D}">
      <dgm:prSet/>
      <dgm:spPr/>
      <dgm:t>
        <a:bodyPr/>
        <a:lstStyle/>
        <a:p>
          <a:endParaRPr lang="pt-BR" sz="1400"/>
        </a:p>
      </dgm:t>
    </dgm:pt>
    <dgm:pt modelId="{645CDAD4-4F36-F648-BE4A-6F7F3385C3FB}" type="sibTrans" cxnId="{55FA82CB-0D82-9840-A1D7-61A1E58F627D}">
      <dgm:prSet/>
      <dgm:spPr/>
      <dgm:t>
        <a:bodyPr/>
        <a:lstStyle/>
        <a:p>
          <a:endParaRPr lang="pt-BR" sz="1400"/>
        </a:p>
      </dgm:t>
    </dgm:pt>
    <dgm:pt modelId="{3F397A35-2F7B-E74D-A79A-1DF425A33E34}">
      <dgm:prSet phldrT="[Texto]" custT="1"/>
      <dgm:spPr/>
      <dgm:t>
        <a:bodyPr/>
        <a:lstStyle/>
        <a:p>
          <a:r>
            <a:rPr lang="pt-BR" sz="1200" b="1" dirty="0"/>
            <a:t>Intense complete </a:t>
          </a:r>
          <a:r>
            <a:rPr lang="pt-BR" sz="1200" b="1" dirty="0" err="1"/>
            <a:t>or</a:t>
          </a:r>
          <a:r>
            <a:rPr lang="pt-BR" sz="1200" b="1" dirty="0"/>
            <a:t> basolateral/lateral </a:t>
          </a:r>
          <a:r>
            <a:rPr lang="pt-BR" sz="1200" b="1" dirty="0" err="1"/>
            <a:t>membrane</a:t>
          </a:r>
          <a:r>
            <a:rPr lang="pt-BR" sz="1200" b="1" dirty="0"/>
            <a:t> </a:t>
          </a:r>
          <a:r>
            <a:rPr lang="pt-BR" sz="1200" b="1" dirty="0" err="1"/>
            <a:t>staining</a:t>
          </a:r>
          <a:r>
            <a:rPr lang="pt-BR" sz="1200" b="1" dirty="0"/>
            <a:t> in &gt;30% </a:t>
          </a:r>
          <a:r>
            <a:rPr lang="pt-BR" sz="1200" b="1" dirty="0" err="1"/>
            <a:t>of</a:t>
          </a:r>
          <a:r>
            <a:rPr lang="pt-BR" sz="1200" b="1" dirty="0"/>
            <a:t> tumor </a:t>
          </a:r>
          <a:r>
            <a:rPr lang="pt-BR" sz="1200" b="1" dirty="0" err="1"/>
            <a:t>cells</a:t>
          </a:r>
          <a:endParaRPr lang="pt-BR" sz="1200" b="1" dirty="0"/>
        </a:p>
      </dgm:t>
    </dgm:pt>
    <dgm:pt modelId="{918618A7-143C-FD4F-9859-125197FAB7A6}" type="parTrans" cxnId="{1F985A03-E4CA-A343-A7B2-6A591A1F36AD}">
      <dgm:prSet/>
      <dgm:spPr/>
      <dgm:t>
        <a:bodyPr/>
        <a:lstStyle/>
        <a:p>
          <a:endParaRPr lang="pt-BR" sz="1400"/>
        </a:p>
      </dgm:t>
    </dgm:pt>
    <dgm:pt modelId="{BA392263-AC41-174A-B96A-F55276E52C15}" type="sibTrans" cxnId="{1F985A03-E4CA-A343-A7B2-6A591A1F36AD}">
      <dgm:prSet/>
      <dgm:spPr/>
      <dgm:t>
        <a:bodyPr/>
        <a:lstStyle/>
        <a:p>
          <a:endParaRPr lang="pt-BR" sz="1400"/>
        </a:p>
      </dgm:t>
    </dgm:pt>
    <dgm:pt modelId="{BDC9F663-7512-264B-B123-CDDB97E3BD5D}">
      <dgm:prSet phldrT="[Texto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pt-BR" sz="2400" dirty="0"/>
            <a:t>IHC 2+</a:t>
          </a:r>
        </a:p>
      </dgm:t>
    </dgm:pt>
    <dgm:pt modelId="{97A1C45B-D779-9246-82FA-5B7406272EBD}" type="parTrans" cxnId="{E2D8032E-389C-7848-9B9A-CF3A1973C1DC}">
      <dgm:prSet/>
      <dgm:spPr/>
      <dgm:t>
        <a:bodyPr/>
        <a:lstStyle/>
        <a:p>
          <a:endParaRPr lang="pt-BR" sz="1400"/>
        </a:p>
      </dgm:t>
    </dgm:pt>
    <dgm:pt modelId="{16E08D07-3FF1-4C4D-9FD7-9C6227D68619}" type="sibTrans" cxnId="{E2D8032E-389C-7848-9B9A-CF3A1973C1DC}">
      <dgm:prSet/>
      <dgm:spPr/>
      <dgm:t>
        <a:bodyPr/>
        <a:lstStyle/>
        <a:p>
          <a:endParaRPr lang="pt-BR" sz="1400"/>
        </a:p>
      </dgm:t>
    </dgm:pt>
    <dgm:pt modelId="{E752E740-9845-D440-AB40-20A67B6B3DD1}">
      <dgm:prSet phldrT="[Texto]"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pt-BR" sz="2400" dirty="0"/>
            <a:t>IHC 3+</a:t>
          </a:r>
        </a:p>
      </dgm:t>
    </dgm:pt>
    <dgm:pt modelId="{14388D19-6409-F242-9DFF-56B479349886}" type="parTrans" cxnId="{28597203-6F26-014F-82D0-C9DCC05DD3D7}">
      <dgm:prSet/>
      <dgm:spPr/>
      <dgm:t>
        <a:bodyPr/>
        <a:lstStyle/>
        <a:p>
          <a:endParaRPr lang="pt-BR" sz="1400"/>
        </a:p>
      </dgm:t>
    </dgm:pt>
    <dgm:pt modelId="{EC6F1A23-161E-D545-A876-FF0A4A059264}" type="sibTrans" cxnId="{28597203-6F26-014F-82D0-C9DCC05DD3D7}">
      <dgm:prSet/>
      <dgm:spPr/>
      <dgm:t>
        <a:bodyPr/>
        <a:lstStyle/>
        <a:p>
          <a:endParaRPr lang="pt-BR" sz="1400"/>
        </a:p>
      </dgm:t>
    </dgm:pt>
    <dgm:pt modelId="{C3D45EF0-A320-BB46-9525-76D2519EFDF2}">
      <dgm:prSet phldrT="[Texto]" custT="1"/>
      <dgm:spPr>
        <a:solidFill>
          <a:srgbClr val="98FF59">
            <a:alpha val="89804"/>
          </a:srgbClr>
        </a:solidFill>
      </dgm:spPr>
      <dgm:t>
        <a:bodyPr/>
        <a:lstStyle/>
        <a:p>
          <a:r>
            <a:rPr lang="pt-BR" sz="1200" b="1" dirty="0" err="1"/>
            <a:t>Confirmation</a:t>
          </a:r>
          <a:r>
            <a:rPr lang="pt-BR" sz="1200" b="1" dirty="0"/>
            <a:t> </a:t>
          </a:r>
          <a:r>
            <a:rPr lang="pt-BR" sz="1200" b="1" dirty="0" err="1"/>
            <a:t>of</a:t>
          </a:r>
          <a:r>
            <a:rPr lang="pt-BR" sz="1200" b="1" dirty="0"/>
            <a:t> </a:t>
          </a:r>
          <a:r>
            <a:rPr lang="pt-BR" sz="1200" b="1" i="1" dirty="0"/>
            <a:t>HER2 </a:t>
          </a:r>
          <a:r>
            <a:rPr lang="pt-BR" sz="1200" b="1" dirty="0" err="1"/>
            <a:t>amplification</a:t>
          </a:r>
          <a:r>
            <a:rPr lang="pt-BR" sz="1200" b="1" dirty="0"/>
            <a:t> </a:t>
          </a:r>
          <a:r>
            <a:rPr lang="pt-BR" sz="1200" b="1" dirty="0" err="1"/>
            <a:t>by</a:t>
          </a:r>
          <a:r>
            <a:rPr lang="pt-BR" sz="1200" b="1" dirty="0"/>
            <a:t> ISH</a:t>
          </a:r>
        </a:p>
      </dgm:t>
    </dgm:pt>
    <dgm:pt modelId="{4F5C7338-161D-334C-8C6D-DD4B8CF57706}" type="parTrans" cxnId="{B4837E10-DF00-B148-8953-E44E23EFEA78}">
      <dgm:prSet/>
      <dgm:spPr/>
      <dgm:t>
        <a:bodyPr/>
        <a:lstStyle/>
        <a:p>
          <a:endParaRPr lang="pt-BR" sz="1200"/>
        </a:p>
      </dgm:t>
    </dgm:pt>
    <dgm:pt modelId="{4ECF21FC-C2C4-A340-ACBC-72F5F9305F01}" type="sibTrans" cxnId="{B4837E10-DF00-B148-8953-E44E23EFEA78}">
      <dgm:prSet/>
      <dgm:spPr/>
      <dgm:t>
        <a:bodyPr/>
        <a:lstStyle/>
        <a:p>
          <a:endParaRPr lang="pt-BR" sz="1200"/>
        </a:p>
      </dgm:t>
    </dgm:pt>
    <dgm:pt modelId="{A808E296-4D2B-FC41-BCA4-C97063904B1C}" type="pres">
      <dgm:prSet presAssocID="{8ECEE9EB-E2FC-434B-8162-DA8EDD2DAA6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8908819-47D9-EC48-B8D5-9B39C338ED68}" type="pres">
      <dgm:prSet presAssocID="{DDC11C5D-A127-5343-802E-8D9F6F3B43F3}" presName="root" presStyleCnt="0"/>
      <dgm:spPr/>
    </dgm:pt>
    <dgm:pt modelId="{6F5DB22F-B258-6F40-91D6-89574582AE56}" type="pres">
      <dgm:prSet presAssocID="{DDC11C5D-A127-5343-802E-8D9F6F3B43F3}" presName="rootComposite" presStyleCnt="0"/>
      <dgm:spPr/>
    </dgm:pt>
    <dgm:pt modelId="{EAC45189-53FB-4744-B86A-A3B03028ECE5}" type="pres">
      <dgm:prSet presAssocID="{DDC11C5D-A127-5343-802E-8D9F6F3B43F3}" presName="rootText" presStyleLbl="node1" presStyleIdx="0" presStyleCnt="4" custScaleX="109133" custScaleY="115394"/>
      <dgm:spPr/>
    </dgm:pt>
    <dgm:pt modelId="{36FAEA83-C8E8-9C41-AD89-BB0C3D462A82}" type="pres">
      <dgm:prSet presAssocID="{DDC11C5D-A127-5343-802E-8D9F6F3B43F3}" presName="rootConnector" presStyleLbl="node1" presStyleIdx="0" presStyleCnt="4"/>
      <dgm:spPr/>
    </dgm:pt>
    <dgm:pt modelId="{90E079FB-48E2-1048-AEE2-6C52D8D96591}" type="pres">
      <dgm:prSet presAssocID="{DDC11C5D-A127-5343-802E-8D9F6F3B43F3}" presName="childShape" presStyleCnt="0"/>
      <dgm:spPr/>
    </dgm:pt>
    <dgm:pt modelId="{0A9F6762-CF6D-CE4E-93D5-7C6927E4E60E}" type="pres">
      <dgm:prSet presAssocID="{C54FDA3E-E29B-D947-9ACD-C3C967D99CC2}" presName="Name13" presStyleLbl="parChTrans1D2" presStyleIdx="0" presStyleCnt="5"/>
      <dgm:spPr/>
    </dgm:pt>
    <dgm:pt modelId="{C593E307-CC15-D949-9426-5F718367B73F}" type="pres">
      <dgm:prSet presAssocID="{83FD788F-2B44-6745-A674-657791B33B7C}" presName="childText" presStyleLbl="bgAcc1" presStyleIdx="0" presStyleCnt="5" custLinFactNeighborX="-4373" custLinFactNeighborY="22615">
        <dgm:presLayoutVars>
          <dgm:bulletEnabled val="1"/>
        </dgm:presLayoutVars>
      </dgm:prSet>
      <dgm:spPr/>
    </dgm:pt>
    <dgm:pt modelId="{FEBC0631-632F-4F4E-9D2F-C76CD1102D27}" type="pres">
      <dgm:prSet presAssocID="{3F0A12DA-2180-FB47-97DA-24108E08389D}" presName="root" presStyleCnt="0"/>
      <dgm:spPr/>
    </dgm:pt>
    <dgm:pt modelId="{DDF72E5D-41F1-FA4C-97D8-F33671948110}" type="pres">
      <dgm:prSet presAssocID="{3F0A12DA-2180-FB47-97DA-24108E08389D}" presName="rootComposite" presStyleCnt="0"/>
      <dgm:spPr/>
    </dgm:pt>
    <dgm:pt modelId="{56BEB680-ECB7-464F-82B6-FF5C4A402FA2}" type="pres">
      <dgm:prSet presAssocID="{3F0A12DA-2180-FB47-97DA-24108E08389D}" presName="rootText" presStyleLbl="node1" presStyleIdx="1" presStyleCnt="4" custScaleX="125574" custScaleY="184196"/>
      <dgm:spPr/>
    </dgm:pt>
    <dgm:pt modelId="{6D0E4829-F3FB-3148-BAC4-3153609160E8}" type="pres">
      <dgm:prSet presAssocID="{3F0A12DA-2180-FB47-97DA-24108E08389D}" presName="rootConnector" presStyleLbl="node1" presStyleIdx="1" presStyleCnt="4"/>
      <dgm:spPr/>
    </dgm:pt>
    <dgm:pt modelId="{21CEA41C-6137-1441-A9AB-4A3010086C35}" type="pres">
      <dgm:prSet presAssocID="{3F0A12DA-2180-FB47-97DA-24108E08389D}" presName="childShape" presStyleCnt="0"/>
      <dgm:spPr/>
    </dgm:pt>
    <dgm:pt modelId="{C81FCACD-F01D-D24A-A49C-6B63EB857E60}" type="pres">
      <dgm:prSet presAssocID="{C5E07EC7-12B2-1B4E-BE9E-7F473D1DEF61}" presName="Name13" presStyleLbl="parChTrans1D2" presStyleIdx="1" presStyleCnt="5"/>
      <dgm:spPr/>
    </dgm:pt>
    <dgm:pt modelId="{94157ADB-85DE-1F40-9AAD-95CB577267C5}" type="pres">
      <dgm:prSet presAssocID="{BABDA6F9-A804-A246-A842-0CC3681927D5}" presName="childText" presStyleLbl="bgAcc1" presStyleIdx="1" presStyleCnt="5" custScaleX="138074">
        <dgm:presLayoutVars>
          <dgm:bulletEnabled val="1"/>
        </dgm:presLayoutVars>
      </dgm:prSet>
      <dgm:spPr/>
    </dgm:pt>
    <dgm:pt modelId="{95A0B6AA-FB08-154B-B1A6-B406FF47CDFA}" type="pres">
      <dgm:prSet presAssocID="{03B60C51-EA0A-754C-909E-62A1A475BCEA}" presName="root" presStyleCnt="0"/>
      <dgm:spPr/>
    </dgm:pt>
    <dgm:pt modelId="{A599CB82-878C-0B4B-BBA6-90575FAA34A8}" type="pres">
      <dgm:prSet presAssocID="{03B60C51-EA0A-754C-909E-62A1A475BCEA}" presName="rootComposite" presStyleCnt="0"/>
      <dgm:spPr/>
    </dgm:pt>
    <dgm:pt modelId="{679227EF-D34C-484F-9A92-417C551A0822}" type="pres">
      <dgm:prSet presAssocID="{03B60C51-EA0A-754C-909E-62A1A475BCEA}" presName="rootText" presStyleLbl="node1" presStyleIdx="2" presStyleCnt="4" custScaleX="140589" custScaleY="220910"/>
      <dgm:spPr/>
    </dgm:pt>
    <dgm:pt modelId="{7A8F9528-D553-374F-9692-0CEF1E7B152F}" type="pres">
      <dgm:prSet presAssocID="{03B60C51-EA0A-754C-909E-62A1A475BCEA}" presName="rootConnector" presStyleLbl="node1" presStyleIdx="2" presStyleCnt="4"/>
      <dgm:spPr/>
    </dgm:pt>
    <dgm:pt modelId="{02D2F297-0239-B849-A9BC-94BFB8C9093C}" type="pres">
      <dgm:prSet presAssocID="{03B60C51-EA0A-754C-909E-62A1A475BCEA}" presName="childShape" presStyleCnt="0"/>
      <dgm:spPr/>
    </dgm:pt>
    <dgm:pt modelId="{BEC121F0-64C0-5C4D-9C57-30E92B05CF8F}" type="pres">
      <dgm:prSet presAssocID="{97A1C45B-D779-9246-82FA-5B7406272EBD}" presName="Name13" presStyleLbl="parChTrans1D2" presStyleIdx="2" presStyleCnt="5"/>
      <dgm:spPr/>
    </dgm:pt>
    <dgm:pt modelId="{05DA4E5E-E58A-5041-B34B-156FD48448DD}" type="pres">
      <dgm:prSet presAssocID="{BDC9F663-7512-264B-B123-CDDB97E3BD5D}" presName="childText" presStyleLbl="bgAcc1" presStyleIdx="2" presStyleCnt="5" custScaleX="136041">
        <dgm:presLayoutVars>
          <dgm:bulletEnabled val="1"/>
        </dgm:presLayoutVars>
      </dgm:prSet>
      <dgm:spPr/>
    </dgm:pt>
    <dgm:pt modelId="{CF4B6093-0E56-B548-BEBD-FA909AF67949}" type="pres">
      <dgm:prSet presAssocID="{4F5C7338-161D-334C-8C6D-DD4B8CF57706}" presName="Name13" presStyleLbl="parChTrans1D2" presStyleIdx="3" presStyleCnt="5"/>
      <dgm:spPr/>
    </dgm:pt>
    <dgm:pt modelId="{97A71815-EB49-A142-A0DA-ED8FDD8CBA86}" type="pres">
      <dgm:prSet presAssocID="{C3D45EF0-A320-BB46-9525-76D2519EFDF2}" presName="childText" presStyleLbl="bgAcc1" presStyleIdx="3" presStyleCnt="5" custScaleX="118633" custScaleY="137498">
        <dgm:presLayoutVars>
          <dgm:bulletEnabled val="1"/>
        </dgm:presLayoutVars>
      </dgm:prSet>
      <dgm:spPr/>
    </dgm:pt>
    <dgm:pt modelId="{79E5CD7B-BD1D-C645-851C-216E5DDD532E}" type="pres">
      <dgm:prSet presAssocID="{3F397A35-2F7B-E74D-A79A-1DF425A33E34}" presName="root" presStyleCnt="0"/>
      <dgm:spPr/>
    </dgm:pt>
    <dgm:pt modelId="{BC7077A3-2381-A043-9BE2-5EF468C7E8F8}" type="pres">
      <dgm:prSet presAssocID="{3F397A35-2F7B-E74D-A79A-1DF425A33E34}" presName="rootComposite" presStyleCnt="0"/>
      <dgm:spPr/>
    </dgm:pt>
    <dgm:pt modelId="{5A4335CB-8C23-A944-B717-4685D7C821E1}" type="pres">
      <dgm:prSet presAssocID="{3F397A35-2F7B-E74D-A79A-1DF425A33E34}" presName="rootText" presStyleLbl="node1" presStyleIdx="3" presStyleCnt="4" custScaleX="135120" custScaleY="149311"/>
      <dgm:spPr/>
    </dgm:pt>
    <dgm:pt modelId="{E31F3A55-D896-4541-8856-B83AD10DE451}" type="pres">
      <dgm:prSet presAssocID="{3F397A35-2F7B-E74D-A79A-1DF425A33E34}" presName="rootConnector" presStyleLbl="node1" presStyleIdx="3" presStyleCnt="4"/>
      <dgm:spPr/>
    </dgm:pt>
    <dgm:pt modelId="{2ACACD85-6433-4148-BE76-A21B929D7591}" type="pres">
      <dgm:prSet presAssocID="{3F397A35-2F7B-E74D-A79A-1DF425A33E34}" presName="childShape" presStyleCnt="0"/>
      <dgm:spPr/>
    </dgm:pt>
    <dgm:pt modelId="{C76B77BD-0B47-EF49-857F-87109EB38B64}" type="pres">
      <dgm:prSet presAssocID="{14388D19-6409-F242-9DFF-56B479349886}" presName="Name13" presStyleLbl="parChTrans1D2" presStyleIdx="4" presStyleCnt="5"/>
      <dgm:spPr/>
    </dgm:pt>
    <dgm:pt modelId="{EFA398F9-D7AD-534D-BE5D-64CE59AF32C4}" type="pres">
      <dgm:prSet presAssocID="{E752E740-9845-D440-AB40-20A67B6B3DD1}" presName="childText" presStyleLbl="bgAcc1" presStyleIdx="4" presStyleCnt="5" custScaleX="128229">
        <dgm:presLayoutVars>
          <dgm:bulletEnabled val="1"/>
        </dgm:presLayoutVars>
      </dgm:prSet>
      <dgm:spPr/>
    </dgm:pt>
  </dgm:ptLst>
  <dgm:cxnLst>
    <dgm:cxn modelId="{D07CBB01-73EB-5E41-9272-7FB7FAD77F2D}" type="presOf" srcId="{3F0A12DA-2180-FB47-97DA-24108E08389D}" destId="{6D0E4829-F3FB-3148-BAC4-3153609160E8}" srcOrd="1" destOrd="0" presId="urn:microsoft.com/office/officeart/2005/8/layout/hierarchy3"/>
    <dgm:cxn modelId="{28597203-6F26-014F-82D0-C9DCC05DD3D7}" srcId="{3F397A35-2F7B-E74D-A79A-1DF425A33E34}" destId="{E752E740-9845-D440-AB40-20A67B6B3DD1}" srcOrd="0" destOrd="0" parTransId="{14388D19-6409-F242-9DFF-56B479349886}" sibTransId="{EC6F1A23-161E-D545-A876-FF0A4A059264}"/>
    <dgm:cxn modelId="{1F985A03-E4CA-A343-A7B2-6A591A1F36AD}" srcId="{8ECEE9EB-E2FC-434B-8162-DA8EDD2DAA63}" destId="{3F397A35-2F7B-E74D-A79A-1DF425A33E34}" srcOrd="3" destOrd="0" parTransId="{918618A7-143C-FD4F-9859-125197FAB7A6}" sibTransId="{BA392263-AC41-174A-B96A-F55276E52C15}"/>
    <dgm:cxn modelId="{4CF5AA0F-2BB1-1D49-B027-7A807EF7E067}" type="presOf" srcId="{03B60C51-EA0A-754C-909E-62A1A475BCEA}" destId="{7A8F9528-D553-374F-9692-0CEF1E7B152F}" srcOrd="1" destOrd="0" presId="urn:microsoft.com/office/officeart/2005/8/layout/hierarchy3"/>
    <dgm:cxn modelId="{D8A3D50F-1CE6-C04A-9638-1AABAFD3F6EB}" type="presOf" srcId="{DDC11C5D-A127-5343-802E-8D9F6F3B43F3}" destId="{EAC45189-53FB-4744-B86A-A3B03028ECE5}" srcOrd="0" destOrd="0" presId="urn:microsoft.com/office/officeart/2005/8/layout/hierarchy3"/>
    <dgm:cxn modelId="{B4837E10-DF00-B148-8953-E44E23EFEA78}" srcId="{03B60C51-EA0A-754C-909E-62A1A475BCEA}" destId="{C3D45EF0-A320-BB46-9525-76D2519EFDF2}" srcOrd="1" destOrd="0" parTransId="{4F5C7338-161D-334C-8C6D-DD4B8CF57706}" sibTransId="{4ECF21FC-C2C4-A340-ACBC-72F5F9305F01}"/>
    <dgm:cxn modelId="{9B9B0D24-C125-4D4B-BC07-A2C7FC3DF98D}" srcId="{8ECEE9EB-E2FC-434B-8162-DA8EDD2DAA63}" destId="{DDC11C5D-A127-5343-802E-8D9F6F3B43F3}" srcOrd="0" destOrd="0" parTransId="{6E02089F-C9AB-3E4D-B6FF-810D94FBFDE0}" sibTransId="{6FF5D77B-1756-5D4D-916D-E7B31BD925B9}"/>
    <dgm:cxn modelId="{E2343424-D3C8-DD45-B340-0E69A9E1A156}" type="presOf" srcId="{97A1C45B-D779-9246-82FA-5B7406272EBD}" destId="{BEC121F0-64C0-5C4D-9C57-30E92B05CF8F}" srcOrd="0" destOrd="0" presId="urn:microsoft.com/office/officeart/2005/8/layout/hierarchy3"/>
    <dgm:cxn modelId="{E2D8032E-389C-7848-9B9A-CF3A1973C1DC}" srcId="{03B60C51-EA0A-754C-909E-62A1A475BCEA}" destId="{BDC9F663-7512-264B-B123-CDDB97E3BD5D}" srcOrd="0" destOrd="0" parTransId="{97A1C45B-D779-9246-82FA-5B7406272EBD}" sibTransId="{16E08D07-3FF1-4C4D-9FD7-9C6227D68619}"/>
    <dgm:cxn modelId="{63202733-8841-E64E-87AB-8BD08712BA06}" type="presOf" srcId="{BDC9F663-7512-264B-B123-CDDB97E3BD5D}" destId="{05DA4E5E-E58A-5041-B34B-156FD48448DD}" srcOrd="0" destOrd="0" presId="urn:microsoft.com/office/officeart/2005/8/layout/hierarchy3"/>
    <dgm:cxn modelId="{2AC31B40-3434-A94A-BE57-23E4DDA54C38}" type="presOf" srcId="{C5E07EC7-12B2-1B4E-BE9E-7F473D1DEF61}" destId="{C81FCACD-F01D-D24A-A49C-6B63EB857E60}" srcOrd="0" destOrd="0" presId="urn:microsoft.com/office/officeart/2005/8/layout/hierarchy3"/>
    <dgm:cxn modelId="{0D28B578-19FC-D741-A441-1733E3E00DB1}" type="presOf" srcId="{E752E740-9845-D440-AB40-20A67B6B3DD1}" destId="{EFA398F9-D7AD-534D-BE5D-64CE59AF32C4}" srcOrd="0" destOrd="0" presId="urn:microsoft.com/office/officeart/2005/8/layout/hierarchy3"/>
    <dgm:cxn modelId="{846A387F-B1A2-944A-A2DE-50048DFF8BF0}" type="presOf" srcId="{C3D45EF0-A320-BB46-9525-76D2519EFDF2}" destId="{97A71815-EB49-A142-A0DA-ED8FDD8CBA86}" srcOrd="0" destOrd="0" presId="urn:microsoft.com/office/officeart/2005/8/layout/hierarchy3"/>
    <dgm:cxn modelId="{D57E1888-05C0-9C48-96F5-94EA9BEF81A0}" srcId="{DDC11C5D-A127-5343-802E-8D9F6F3B43F3}" destId="{83FD788F-2B44-6745-A674-657791B33B7C}" srcOrd="0" destOrd="0" parTransId="{C54FDA3E-E29B-D947-9ACD-C3C967D99CC2}" sibTransId="{4F530754-636A-DB40-B17F-EE2E2D7CA4F7}"/>
    <dgm:cxn modelId="{11A2C490-B159-C54B-B365-BEA4160E192F}" type="presOf" srcId="{03B60C51-EA0A-754C-909E-62A1A475BCEA}" destId="{679227EF-D34C-484F-9A92-417C551A0822}" srcOrd="0" destOrd="0" presId="urn:microsoft.com/office/officeart/2005/8/layout/hierarchy3"/>
    <dgm:cxn modelId="{96CF8796-C273-B446-B89E-E2B4036171D1}" type="presOf" srcId="{8ECEE9EB-E2FC-434B-8162-DA8EDD2DAA63}" destId="{A808E296-4D2B-FC41-BCA4-C97063904B1C}" srcOrd="0" destOrd="0" presId="urn:microsoft.com/office/officeart/2005/8/layout/hierarchy3"/>
    <dgm:cxn modelId="{EBB95399-A45F-9D4A-A5F4-E5A0ECB02467}" type="presOf" srcId="{3F397A35-2F7B-E74D-A79A-1DF425A33E34}" destId="{E31F3A55-D896-4541-8856-B83AD10DE451}" srcOrd="1" destOrd="0" presId="urn:microsoft.com/office/officeart/2005/8/layout/hierarchy3"/>
    <dgm:cxn modelId="{2CF85AA5-6C4D-7845-8793-54BCD3040354}" type="presOf" srcId="{C54FDA3E-E29B-D947-9ACD-C3C967D99CC2}" destId="{0A9F6762-CF6D-CE4E-93D5-7C6927E4E60E}" srcOrd="0" destOrd="0" presId="urn:microsoft.com/office/officeart/2005/8/layout/hierarchy3"/>
    <dgm:cxn modelId="{954E60B6-4EC5-624E-9522-CB8A984F0437}" type="presOf" srcId="{DDC11C5D-A127-5343-802E-8D9F6F3B43F3}" destId="{36FAEA83-C8E8-9C41-AD89-BB0C3D462A82}" srcOrd="1" destOrd="0" presId="urn:microsoft.com/office/officeart/2005/8/layout/hierarchy3"/>
    <dgm:cxn modelId="{55FA82CB-0D82-9840-A1D7-61A1E58F627D}" srcId="{8ECEE9EB-E2FC-434B-8162-DA8EDD2DAA63}" destId="{03B60C51-EA0A-754C-909E-62A1A475BCEA}" srcOrd="2" destOrd="0" parTransId="{1FD7FE82-7696-8C4A-B5D3-F130E4BDEEA7}" sibTransId="{645CDAD4-4F36-F648-BE4A-6F7F3385C3FB}"/>
    <dgm:cxn modelId="{9A5B00CC-E245-EF44-9273-B823E33A68CB}" type="presOf" srcId="{14388D19-6409-F242-9DFF-56B479349886}" destId="{C76B77BD-0B47-EF49-857F-87109EB38B64}" srcOrd="0" destOrd="0" presId="urn:microsoft.com/office/officeart/2005/8/layout/hierarchy3"/>
    <dgm:cxn modelId="{6760DFD8-C8D2-824A-AC90-FA4F92659165}" srcId="{8ECEE9EB-E2FC-434B-8162-DA8EDD2DAA63}" destId="{3F0A12DA-2180-FB47-97DA-24108E08389D}" srcOrd="1" destOrd="0" parTransId="{7C767601-0A8A-BA45-B4CD-34385C3145CA}" sibTransId="{5B1B9BA6-FFC0-C046-8287-CC245908E9C5}"/>
    <dgm:cxn modelId="{7185DFD8-45E9-BC42-BEE8-F0BEA775EAFE}" type="presOf" srcId="{3F397A35-2F7B-E74D-A79A-1DF425A33E34}" destId="{5A4335CB-8C23-A944-B717-4685D7C821E1}" srcOrd="0" destOrd="0" presId="urn:microsoft.com/office/officeart/2005/8/layout/hierarchy3"/>
    <dgm:cxn modelId="{5CFD52D9-6CA6-194F-9A2D-E8A152FB4929}" type="presOf" srcId="{3F0A12DA-2180-FB47-97DA-24108E08389D}" destId="{56BEB680-ECB7-464F-82B6-FF5C4A402FA2}" srcOrd="0" destOrd="0" presId="urn:microsoft.com/office/officeart/2005/8/layout/hierarchy3"/>
    <dgm:cxn modelId="{1EF1C1DE-DDDD-044C-95C4-E404F033568F}" type="presOf" srcId="{83FD788F-2B44-6745-A674-657791B33B7C}" destId="{C593E307-CC15-D949-9426-5F718367B73F}" srcOrd="0" destOrd="0" presId="urn:microsoft.com/office/officeart/2005/8/layout/hierarchy3"/>
    <dgm:cxn modelId="{59BED4F2-0E03-B942-94FF-2AA45AE08798}" srcId="{3F0A12DA-2180-FB47-97DA-24108E08389D}" destId="{BABDA6F9-A804-A246-A842-0CC3681927D5}" srcOrd="0" destOrd="0" parTransId="{C5E07EC7-12B2-1B4E-BE9E-7F473D1DEF61}" sibTransId="{6709D9F0-D877-4546-9468-255C325BBFF8}"/>
    <dgm:cxn modelId="{DF3FE8FB-0BFD-034E-91DB-6BDBCBB7D1E4}" type="presOf" srcId="{BABDA6F9-A804-A246-A842-0CC3681927D5}" destId="{94157ADB-85DE-1F40-9AAD-95CB577267C5}" srcOrd="0" destOrd="0" presId="urn:microsoft.com/office/officeart/2005/8/layout/hierarchy3"/>
    <dgm:cxn modelId="{81FCFFFB-F916-734E-BA95-093D056841DD}" type="presOf" srcId="{4F5C7338-161D-334C-8C6D-DD4B8CF57706}" destId="{CF4B6093-0E56-B548-BEBD-FA909AF67949}" srcOrd="0" destOrd="0" presId="urn:microsoft.com/office/officeart/2005/8/layout/hierarchy3"/>
    <dgm:cxn modelId="{FECEA869-30E5-6946-88BE-C85B396E6293}" type="presParOf" srcId="{A808E296-4D2B-FC41-BCA4-C97063904B1C}" destId="{C8908819-47D9-EC48-B8D5-9B39C338ED68}" srcOrd="0" destOrd="0" presId="urn:microsoft.com/office/officeart/2005/8/layout/hierarchy3"/>
    <dgm:cxn modelId="{24A0EA09-E644-0E46-A440-69BFBECE50A2}" type="presParOf" srcId="{C8908819-47D9-EC48-B8D5-9B39C338ED68}" destId="{6F5DB22F-B258-6F40-91D6-89574582AE56}" srcOrd="0" destOrd="0" presId="urn:microsoft.com/office/officeart/2005/8/layout/hierarchy3"/>
    <dgm:cxn modelId="{75434D07-B0FB-2646-9C08-6D0A9D3F9EAE}" type="presParOf" srcId="{6F5DB22F-B258-6F40-91D6-89574582AE56}" destId="{EAC45189-53FB-4744-B86A-A3B03028ECE5}" srcOrd="0" destOrd="0" presId="urn:microsoft.com/office/officeart/2005/8/layout/hierarchy3"/>
    <dgm:cxn modelId="{2A36B534-0467-FE42-954A-AB6FBC346992}" type="presParOf" srcId="{6F5DB22F-B258-6F40-91D6-89574582AE56}" destId="{36FAEA83-C8E8-9C41-AD89-BB0C3D462A82}" srcOrd="1" destOrd="0" presId="urn:microsoft.com/office/officeart/2005/8/layout/hierarchy3"/>
    <dgm:cxn modelId="{DD9A9422-D0C0-504D-B4B2-FE73E56FDAD8}" type="presParOf" srcId="{C8908819-47D9-EC48-B8D5-9B39C338ED68}" destId="{90E079FB-48E2-1048-AEE2-6C52D8D96591}" srcOrd="1" destOrd="0" presId="urn:microsoft.com/office/officeart/2005/8/layout/hierarchy3"/>
    <dgm:cxn modelId="{457E4D36-7DE8-224D-A55C-11CCEDC673D9}" type="presParOf" srcId="{90E079FB-48E2-1048-AEE2-6C52D8D96591}" destId="{0A9F6762-CF6D-CE4E-93D5-7C6927E4E60E}" srcOrd="0" destOrd="0" presId="urn:microsoft.com/office/officeart/2005/8/layout/hierarchy3"/>
    <dgm:cxn modelId="{8624E9A6-177D-8240-B787-5CA55D40C9EB}" type="presParOf" srcId="{90E079FB-48E2-1048-AEE2-6C52D8D96591}" destId="{C593E307-CC15-D949-9426-5F718367B73F}" srcOrd="1" destOrd="0" presId="urn:microsoft.com/office/officeart/2005/8/layout/hierarchy3"/>
    <dgm:cxn modelId="{3F11949F-73E9-B140-A61E-1993DC57E9DA}" type="presParOf" srcId="{A808E296-4D2B-FC41-BCA4-C97063904B1C}" destId="{FEBC0631-632F-4F4E-9D2F-C76CD1102D27}" srcOrd="1" destOrd="0" presId="urn:microsoft.com/office/officeart/2005/8/layout/hierarchy3"/>
    <dgm:cxn modelId="{8E5EC863-BFC2-ED4B-A403-4CC939F92CF8}" type="presParOf" srcId="{FEBC0631-632F-4F4E-9D2F-C76CD1102D27}" destId="{DDF72E5D-41F1-FA4C-97D8-F33671948110}" srcOrd="0" destOrd="0" presId="urn:microsoft.com/office/officeart/2005/8/layout/hierarchy3"/>
    <dgm:cxn modelId="{C556C3C7-9F76-CD49-8E79-E494B8ED5017}" type="presParOf" srcId="{DDF72E5D-41F1-FA4C-97D8-F33671948110}" destId="{56BEB680-ECB7-464F-82B6-FF5C4A402FA2}" srcOrd="0" destOrd="0" presId="urn:microsoft.com/office/officeart/2005/8/layout/hierarchy3"/>
    <dgm:cxn modelId="{4B1FD25B-45BC-2148-9A9B-FE1676253073}" type="presParOf" srcId="{DDF72E5D-41F1-FA4C-97D8-F33671948110}" destId="{6D0E4829-F3FB-3148-BAC4-3153609160E8}" srcOrd="1" destOrd="0" presId="urn:microsoft.com/office/officeart/2005/8/layout/hierarchy3"/>
    <dgm:cxn modelId="{A362EF1A-58A3-0843-89A1-EDBEAC1EA242}" type="presParOf" srcId="{FEBC0631-632F-4F4E-9D2F-C76CD1102D27}" destId="{21CEA41C-6137-1441-A9AB-4A3010086C35}" srcOrd="1" destOrd="0" presId="urn:microsoft.com/office/officeart/2005/8/layout/hierarchy3"/>
    <dgm:cxn modelId="{72C7BD66-9BFC-F04E-B7B7-1EA0B044B514}" type="presParOf" srcId="{21CEA41C-6137-1441-A9AB-4A3010086C35}" destId="{C81FCACD-F01D-D24A-A49C-6B63EB857E60}" srcOrd="0" destOrd="0" presId="urn:microsoft.com/office/officeart/2005/8/layout/hierarchy3"/>
    <dgm:cxn modelId="{B26E1CD6-059A-1349-A43A-5365943C536E}" type="presParOf" srcId="{21CEA41C-6137-1441-A9AB-4A3010086C35}" destId="{94157ADB-85DE-1F40-9AAD-95CB577267C5}" srcOrd="1" destOrd="0" presId="urn:microsoft.com/office/officeart/2005/8/layout/hierarchy3"/>
    <dgm:cxn modelId="{2F6837A2-A7A4-DE48-BBC7-4153AF5E8852}" type="presParOf" srcId="{A808E296-4D2B-FC41-BCA4-C97063904B1C}" destId="{95A0B6AA-FB08-154B-B1A6-B406FF47CDFA}" srcOrd="2" destOrd="0" presId="urn:microsoft.com/office/officeart/2005/8/layout/hierarchy3"/>
    <dgm:cxn modelId="{6F8C2FFD-88C3-EA42-97A9-5C3E8C4C76C3}" type="presParOf" srcId="{95A0B6AA-FB08-154B-B1A6-B406FF47CDFA}" destId="{A599CB82-878C-0B4B-BBA6-90575FAA34A8}" srcOrd="0" destOrd="0" presId="urn:microsoft.com/office/officeart/2005/8/layout/hierarchy3"/>
    <dgm:cxn modelId="{F973AFCF-03E3-3C40-BD08-7F852B417FD7}" type="presParOf" srcId="{A599CB82-878C-0B4B-BBA6-90575FAA34A8}" destId="{679227EF-D34C-484F-9A92-417C551A0822}" srcOrd="0" destOrd="0" presId="urn:microsoft.com/office/officeart/2005/8/layout/hierarchy3"/>
    <dgm:cxn modelId="{25C40378-2B52-C541-9A41-871B3C3A9893}" type="presParOf" srcId="{A599CB82-878C-0B4B-BBA6-90575FAA34A8}" destId="{7A8F9528-D553-374F-9692-0CEF1E7B152F}" srcOrd="1" destOrd="0" presId="urn:microsoft.com/office/officeart/2005/8/layout/hierarchy3"/>
    <dgm:cxn modelId="{C47290B7-3DBD-5546-959C-95A049877BF3}" type="presParOf" srcId="{95A0B6AA-FB08-154B-B1A6-B406FF47CDFA}" destId="{02D2F297-0239-B849-A9BC-94BFB8C9093C}" srcOrd="1" destOrd="0" presId="urn:microsoft.com/office/officeart/2005/8/layout/hierarchy3"/>
    <dgm:cxn modelId="{EFCB47DB-7AC7-C24B-843C-D1AE9C400429}" type="presParOf" srcId="{02D2F297-0239-B849-A9BC-94BFB8C9093C}" destId="{BEC121F0-64C0-5C4D-9C57-30E92B05CF8F}" srcOrd="0" destOrd="0" presId="urn:microsoft.com/office/officeart/2005/8/layout/hierarchy3"/>
    <dgm:cxn modelId="{5C49C813-39FF-EC49-A5DF-849FCB4698C1}" type="presParOf" srcId="{02D2F297-0239-B849-A9BC-94BFB8C9093C}" destId="{05DA4E5E-E58A-5041-B34B-156FD48448DD}" srcOrd="1" destOrd="0" presId="urn:microsoft.com/office/officeart/2005/8/layout/hierarchy3"/>
    <dgm:cxn modelId="{AB41E009-F1CB-DC4A-9506-F4F552AF1D8E}" type="presParOf" srcId="{02D2F297-0239-B849-A9BC-94BFB8C9093C}" destId="{CF4B6093-0E56-B548-BEBD-FA909AF67949}" srcOrd="2" destOrd="0" presId="urn:microsoft.com/office/officeart/2005/8/layout/hierarchy3"/>
    <dgm:cxn modelId="{35D110E6-D61C-BD42-96E1-FC0CE38E4377}" type="presParOf" srcId="{02D2F297-0239-B849-A9BC-94BFB8C9093C}" destId="{97A71815-EB49-A142-A0DA-ED8FDD8CBA86}" srcOrd="3" destOrd="0" presId="urn:microsoft.com/office/officeart/2005/8/layout/hierarchy3"/>
    <dgm:cxn modelId="{4E5FFFF5-D948-0B47-A44B-19F987A7412C}" type="presParOf" srcId="{A808E296-4D2B-FC41-BCA4-C97063904B1C}" destId="{79E5CD7B-BD1D-C645-851C-216E5DDD532E}" srcOrd="3" destOrd="0" presId="urn:microsoft.com/office/officeart/2005/8/layout/hierarchy3"/>
    <dgm:cxn modelId="{1446CA87-D736-F74E-9409-03C47873F563}" type="presParOf" srcId="{79E5CD7B-BD1D-C645-851C-216E5DDD532E}" destId="{BC7077A3-2381-A043-9BE2-5EF468C7E8F8}" srcOrd="0" destOrd="0" presId="urn:microsoft.com/office/officeart/2005/8/layout/hierarchy3"/>
    <dgm:cxn modelId="{9E50A451-4A33-3C43-868B-D5B46D9E6472}" type="presParOf" srcId="{BC7077A3-2381-A043-9BE2-5EF468C7E8F8}" destId="{5A4335CB-8C23-A944-B717-4685D7C821E1}" srcOrd="0" destOrd="0" presId="urn:microsoft.com/office/officeart/2005/8/layout/hierarchy3"/>
    <dgm:cxn modelId="{1FE7D50D-F28A-9D4A-A0D5-6A4E12911FD8}" type="presParOf" srcId="{BC7077A3-2381-A043-9BE2-5EF468C7E8F8}" destId="{E31F3A55-D896-4541-8856-B83AD10DE451}" srcOrd="1" destOrd="0" presId="urn:microsoft.com/office/officeart/2005/8/layout/hierarchy3"/>
    <dgm:cxn modelId="{C796AE96-CC87-8542-AE6B-E3CD2BF2A08A}" type="presParOf" srcId="{79E5CD7B-BD1D-C645-851C-216E5DDD532E}" destId="{2ACACD85-6433-4148-BE76-A21B929D7591}" srcOrd="1" destOrd="0" presId="urn:microsoft.com/office/officeart/2005/8/layout/hierarchy3"/>
    <dgm:cxn modelId="{C0706BB6-AF3D-9642-9D8A-76FCB57B6974}" type="presParOf" srcId="{2ACACD85-6433-4148-BE76-A21B929D7591}" destId="{C76B77BD-0B47-EF49-857F-87109EB38B64}" srcOrd="0" destOrd="0" presId="urn:microsoft.com/office/officeart/2005/8/layout/hierarchy3"/>
    <dgm:cxn modelId="{D0C7DD9D-4C53-7346-AF21-6481B7F656CB}" type="presParOf" srcId="{2ACACD85-6433-4148-BE76-A21B929D7591}" destId="{EFA398F9-D7AD-534D-BE5D-64CE59AF32C4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30ECA0-F50B-2047-9FE3-793DF09EB378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3093364-7591-904D-9825-45FC404A8CA0}">
      <dgm:prSet phldrT="[Texto]" custT="1"/>
      <dgm:spPr/>
      <dgm:t>
        <a:bodyPr/>
        <a:lstStyle/>
        <a:p>
          <a:r>
            <a:rPr lang="pt-BR" sz="1200" b="1" dirty="0"/>
            <a:t>HER2 IHC</a:t>
          </a:r>
        </a:p>
      </dgm:t>
    </dgm:pt>
    <dgm:pt modelId="{F75F8FE4-D1AE-F241-BAA3-FF243E09E2EE}" type="parTrans" cxnId="{490A859F-D044-1742-96A1-835AA9EBA897}">
      <dgm:prSet/>
      <dgm:spPr/>
      <dgm:t>
        <a:bodyPr/>
        <a:lstStyle/>
        <a:p>
          <a:endParaRPr lang="pt-BR" sz="2000" b="1"/>
        </a:p>
      </dgm:t>
    </dgm:pt>
    <dgm:pt modelId="{87646F28-40BC-2540-B6DC-BAD6BC13DA15}" type="sibTrans" cxnId="{490A859F-D044-1742-96A1-835AA9EBA897}">
      <dgm:prSet/>
      <dgm:spPr/>
      <dgm:t>
        <a:bodyPr/>
        <a:lstStyle/>
        <a:p>
          <a:endParaRPr lang="pt-BR" sz="2000" b="1"/>
        </a:p>
      </dgm:t>
    </dgm:pt>
    <dgm:pt modelId="{10AF8D9A-005F-2C4D-8A34-F4A9B4C57DBD}">
      <dgm:prSet phldrT="[Texto]" custT="1"/>
      <dgm:spPr/>
      <dgm:t>
        <a:bodyPr/>
        <a:lstStyle/>
        <a:p>
          <a:r>
            <a:rPr lang="pt-BR" sz="1200" b="1" dirty="0"/>
            <a:t>0</a:t>
          </a:r>
        </a:p>
      </dgm:t>
    </dgm:pt>
    <dgm:pt modelId="{4708A658-2EBB-C64E-A292-021153F23D9E}" type="parTrans" cxnId="{3ED98C61-A366-AD48-8F7F-E38581A39400}">
      <dgm:prSet/>
      <dgm:spPr/>
      <dgm:t>
        <a:bodyPr/>
        <a:lstStyle/>
        <a:p>
          <a:endParaRPr lang="pt-BR" sz="2000" b="1"/>
        </a:p>
      </dgm:t>
    </dgm:pt>
    <dgm:pt modelId="{A1D3BCB0-513C-B943-8EF8-9B109D7F0F99}" type="sibTrans" cxnId="{3ED98C61-A366-AD48-8F7F-E38581A39400}">
      <dgm:prSet/>
      <dgm:spPr/>
      <dgm:t>
        <a:bodyPr/>
        <a:lstStyle/>
        <a:p>
          <a:endParaRPr lang="pt-BR" sz="2000" b="1"/>
        </a:p>
      </dgm:t>
    </dgm:pt>
    <dgm:pt modelId="{E9552CD9-BDDF-5E44-B701-B2221C49C1E7}">
      <dgm:prSet phldrT="[Texto]" custT="1"/>
      <dgm:spPr/>
      <dgm:t>
        <a:bodyPr/>
        <a:lstStyle/>
        <a:p>
          <a:r>
            <a:rPr lang="pt-BR" sz="1200" b="1" dirty="0"/>
            <a:t>1+</a:t>
          </a:r>
        </a:p>
      </dgm:t>
    </dgm:pt>
    <dgm:pt modelId="{9A266D29-8634-934C-8F73-BBC94DB97B1D}" type="parTrans" cxnId="{5BF63440-7B7A-3A49-B705-F89A3E4DE02B}">
      <dgm:prSet/>
      <dgm:spPr/>
      <dgm:t>
        <a:bodyPr/>
        <a:lstStyle/>
        <a:p>
          <a:endParaRPr lang="pt-BR" sz="2000" b="1"/>
        </a:p>
      </dgm:t>
    </dgm:pt>
    <dgm:pt modelId="{1621B8AB-A92C-F149-BF84-B9C5F71A78D4}" type="sibTrans" cxnId="{5BF63440-7B7A-3A49-B705-F89A3E4DE02B}">
      <dgm:prSet/>
      <dgm:spPr/>
      <dgm:t>
        <a:bodyPr/>
        <a:lstStyle/>
        <a:p>
          <a:endParaRPr lang="pt-BR" sz="2000" b="1"/>
        </a:p>
      </dgm:t>
    </dgm:pt>
    <dgm:pt modelId="{2DADC5DF-7D01-4E46-8594-ACFF70BFC6E6}">
      <dgm:prSet phldrT="[Texto]" custT="1"/>
      <dgm:spPr/>
      <dgm:t>
        <a:bodyPr/>
        <a:lstStyle/>
        <a:p>
          <a:r>
            <a:rPr lang="pt-BR" sz="1200" b="1" dirty="0"/>
            <a:t>2+</a:t>
          </a:r>
        </a:p>
      </dgm:t>
    </dgm:pt>
    <dgm:pt modelId="{F986D000-9AA1-BA4D-A98C-086F4BE56666}" type="parTrans" cxnId="{6D166FE8-30F0-184C-8269-2D6AB692281A}">
      <dgm:prSet/>
      <dgm:spPr/>
      <dgm:t>
        <a:bodyPr/>
        <a:lstStyle/>
        <a:p>
          <a:endParaRPr lang="pt-BR" sz="2000" b="1"/>
        </a:p>
      </dgm:t>
    </dgm:pt>
    <dgm:pt modelId="{28E02B53-585B-7748-9B41-D1BBD0614A88}" type="sibTrans" cxnId="{6D166FE8-30F0-184C-8269-2D6AB692281A}">
      <dgm:prSet/>
      <dgm:spPr/>
      <dgm:t>
        <a:bodyPr/>
        <a:lstStyle/>
        <a:p>
          <a:endParaRPr lang="pt-BR" sz="2000" b="1"/>
        </a:p>
      </dgm:t>
    </dgm:pt>
    <dgm:pt modelId="{69A512F0-AD71-6F42-8974-338E423DBF50}">
      <dgm:prSet phldrT="[Texto]" custT="1"/>
      <dgm:spPr/>
      <dgm:t>
        <a:bodyPr/>
        <a:lstStyle/>
        <a:p>
          <a:r>
            <a:rPr lang="pt-BR" sz="1200" b="1" dirty="0"/>
            <a:t>3+</a:t>
          </a:r>
        </a:p>
      </dgm:t>
    </dgm:pt>
    <dgm:pt modelId="{05D41B4C-A555-964F-9EC4-FB6C861A5167}" type="parTrans" cxnId="{073116DB-9C4F-9645-A325-7BEC750C9820}">
      <dgm:prSet/>
      <dgm:spPr/>
      <dgm:t>
        <a:bodyPr/>
        <a:lstStyle/>
        <a:p>
          <a:endParaRPr lang="pt-BR" sz="2000" b="1"/>
        </a:p>
      </dgm:t>
    </dgm:pt>
    <dgm:pt modelId="{51A1CDCF-DF2B-E74A-B1E2-35691EDB49A7}" type="sibTrans" cxnId="{073116DB-9C4F-9645-A325-7BEC750C9820}">
      <dgm:prSet/>
      <dgm:spPr/>
      <dgm:t>
        <a:bodyPr/>
        <a:lstStyle/>
        <a:p>
          <a:endParaRPr lang="pt-BR" sz="2000" b="1"/>
        </a:p>
      </dgm:t>
    </dgm:pt>
    <dgm:pt modelId="{B5B69C59-FABD-F548-935D-12B5DF683578}">
      <dgm:prSet phldrT="[Texto]" custT="1"/>
      <dgm:spPr/>
      <dgm:t>
        <a:bodyPr/>
        <a:lstStyle/>
        <a:p>
          <a:r>
            <a:rPr lang="pt-BR" sz="1200" b="1" dirty="0"/>
            <a:t>ISH/</a:t>
          </a:r>
          <a:r>
            <a:rPr lang="pt-BR" sz="1200" b="1" dirty="0" err="1"/>
            <a:t>Therapy</a:t>
          </a:r>
          <a:endParaRPr lang="pt-BR" sz="1200" b="1" dirty="0"/>
        </a:p>
      </dgm:t>
    </dgm:pt>
    <dgm:pt modelId="{0F1F1C53-1BBA-994A-A183-7C30DC00A4B9}" type="parTrans" cxnId="{25906703-2D83-0E4E-A815-D3CE56D999AF}">
      <dgm:prSet/>
      <dgm:spPr/>
      <dgm:t>
        <a:bodyPr/>
        <a:lstStyle/>
        <a:p>
          <a:endParaRPr lang="pt-BR" sz="2000" b="1"/>
        </a:p>
      </dgm:t>
    </dgm:pt>
    <dgm:pt modelId="{723B80D8-73D5-2B47-8269-FB5DD102CCFA}" type="sibTrans" cxnId="{25906703-2D83-0E4E-A815-D3CE56D999AF}">
      <dgm:prSet/>
      <dgm:spPr/>
      <dgm:t>
        <a:bodyPr/>
        <a:lstStyle/>
        <a:p>
          <a:endParaRPr lang="pt-BR" sz="2000" b="1"/>
        </a:p>
      </dgm:t>
    </dgm:pt>
    <dgm:pt modelId="{1E0097B4-6CD0-EB48-8910-0C116B1EA91F}">
      <dgm:prSet phldrT="[Texto]" custT="1"/>
      <dgm:spPr/>
      <dgm:t>
        <a:bodyPr/>
        <a:lstStyle/>
        <a:p>
          <a:r>
            <a:rPr lang="pt-BR" sz="1200" b="1" dirty="0" err="1"/>
            <a:t>Therapy</a:t>
          </a:r>
          <a:endParaRPr lang="pt-BR" sz="1200" b="1" dirty="0"/>
        </a:p>
      </dgm:t>
    </dgm:pt>
    <dgm:pt modelId="{ED604B11-61E5-A448-B1F9-43FD94F917E7}" type="parTrans" cxnId="{CF364F4F-76CE-6644-A661-9D51C9A877AE}">
      <dgm:prSet/>
      <dgm:spPr/>
      <dgm:t>
        <a:bodyPr/>
        <a:lstStyle/>
        <a:p>
          <a:endParaRPr lang="pt-BR" sz="2000" b="1"/>
        </a:p>
      </dgm:t>
    </dgm:pt>
    <dgm:pt modelId="{A6DA887D-0B3E-6A4E-8723-CC173B637C94}" type="sibTrans" cxnId="{CF364F4F-76CE-6644-A661-9D51C9A877AE}">
      <dgm:prSet/>
      <dgm:spPr/>
      <dgm:t>
        <a:bodyPr/>
        <a:lstStyle/>
        <a:p>
          <a:endParaRPr lang="pt-BR" sz="2000" b="1"/>
        </a:p>
      </dgm:t>
    </dgm:pt>
    <dgm:pt modelId="{939F8081-7601-6347-B2E3-B2908A32AF5A}">
      <dgm:prSet phldrT="[Texto]" custT="1"/>
      <dgm:spPr/>
      <dgm:t>
        <a:bodyPr/>
        <a:lstStyle/>
        <a:p>
          <a:r>
            <a:rPr lang="pt-BR" sz="1200" b="1" dirty="0"/>
            <a:t>-</a:t>
          </a:r>
        </a:p>
      </dgm:t>
    </dgm:pt>
    <dgm:pt modelId="{4ECF78F2-CF2B-AC45-AE40-BE2914FA5CF2}" type="parTrans" cxnId="{4AE5DA7A-5C24-EF45-9F53-16C2E88979FC}">
      <dgm:prSet/>
      <dgm:spPr/>
      <dgm:t>
        <a:bodyPr/>
        <a:lstStyle/>
        <a:p>
          <a:endParaRPr lang="pt-BR" sz="2000" b="1"/>
        </a:p>
      </dgm:t>
    </dgm:pt>
    <dgm:pt modelId="{A01F166A-201D-8546-8428-9E5606BF954C}" type="sibTrans" cxnId="{4AE5DA7A-5C24-EF45-9F53-16C2E88979FC}">
      <dgm:prSet/>
      <dgm:spPr/>
      <dgm:t>
        <a:bodyPr/>
        <a:lstStyle/>
        <a:p>
          <a:endParaRPr lang="pt-BR" sz="2000" b="1"/>
        </a:p>
      </dgm:t>
    </dgm:pt>
    <dgm:pt modelId="{9359955D-D1F7-724B-93B6-D0196993E279}">
      <dgm:prSet phldrT="[Texto]" custT="1"/>
      <dgm:spPr/>
      <dgm:t>
        <a:bodyPr/>
        <a:lstStyle/>
        <a:p>
          <a:r>
            <a:rPr lang="pt-BR" sz="1200" b="1" dirty="0"/>
            <a:t>+</a:t>
          </a:r>
        </a:p>
      </dgm:t>
    </dgm:pt>
    <dgm:pt modelId="{2BBA8653-BE6A-584A-AA6F-844176AA8DBD}" type="parTrans" cxnId="{A758744D-A0FD-9B44-B895-66BE60F7613A}">
      <dgm:prSet/>
      <dgm:spPr/>
      <dgm:t>
        <a:bodyPr/>
        <a:lstStyle/>
        <a:p>
          <a:endParaRPr lang="pt-BR" sz="2000" b="1"/>
        </a:p>
      </dgm:t>
    </dgm:pt>
    <dgm:pt modelId="{9166F490-94F8-AB42-9548-3EEF67A9C625}" type="sibTrans" cxnId="{A758744D-A0FD-9B44-B895-66BE60F7613A}">
      <dgm:prSet/>
      <dgm:spPr/>
      <dgm:t>
        <a:bodyPr/>
        <a:lstStyle/>
        <a:p>
          <a:endParaRPr lang="pt-BR" sz="2000" b="1"/>
        </a:p>
      </dgm:t>
    </dgm:pt>
    <dgm:pt modelId="{2FDE5618-273D-BD47-B9AB-A2CEF873B57E}">
      <dgm:prSet phldrT="[Texto]" custT="1"/>
      <dgm:spPr/>
      <dgm:t>
        <a:bodyPr/>
        <a:lstStyle/>
        <a:p>
          <a:r>
            <a:rPr lang="pt-BR" sz="1200" b="1" dirty="0" err="1"/>
            <a:t>Therapy</a:t>
          </a:r>
          <a:endParaRPr lang="pt-BR" sz="1200" b="1" dirty="0"/>
        </a:p>
      </dgm:t>
    </dgm:pt>
    <dgm:pt modelId="{9CAA7B6D-78E4-4443-9F90-1A8E767563E7}" type="parTrans" cxnId="{D2CC4A40-5ACA-154B-BF39-184FE9C0BC41}">
      <dgm:prSet/>
      <dgm:spPr/>
      <dgm:t>
        <a:bodyPr/>
        <a:lstStyle/>
        <a:p>
          <a:endParaRPr lang="pt-BR" sz="2000" b="1"/>
        </a:p>
      </dgm:t>
    </dgm:pt>
    <dgm:pt modelId="{DD030F5D-24B7-5E4C-ACB3-D6D3338F561F}" type="sibTrans" cxnId="{D2CC4A40-5ACA-154B-BF39-184FE9C0BC41}">
      <dgm:prSet/>
      <dgm:spPr/>
      <dgm:t>
        <a:bodyPr/>
        <a:lstStyle/>
        <a:p>
          <a:endParaRPr lang="pt-BR" sz="2000" b="1"/>
        </a:p>
      </dgm:t>
    </dgm:pt>
    <dgm:pt modelId="{264609E8-7111-5F45-B67E-E8D3BE03CFAC}" type="pres">
      <dgm:prSet presAssocID="{C930ECA0-F50B-2047-9FE3-793DF09EB37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59E697D-78FD-0949-838D-C77B75D2CFE0}" type="pres">
      <dgm:prSet presAssocID="{53093364-7591-904D-9825-45FC404A8CA0}" presName="hierRoot1" presStyleCnt="0"/>
      <dgm:spPr/>
    </dgm:pt>
    <dgm:pt modelId="{5E0E0375-91A2-5D45-B8E9-050468BC05ED}" type="pres">
      <dgm:prSet presAssocID="{53093364-7591-904D-9825-45FC404A8CA0}" presName="composite" presStyleCnt="0"/>
      <dgm:spPr/>
    </dgm:pt>
    <dgm:pt modelId="{6F658EC9-7F3F-F049-B895-0640E3340FAF}" type="pres">
      <dgm:prSet presAssocID="{53093364-7591-904D-9825-45FC404A8CA0}" presName="background" presStyleLbl="node0" presStyleIdx="0" presStyleCnt="1"/>
      <dgm:spPr/>
    </dgm:pt>
    <dgm:pt modelId="{33C4FD67-F4E4-D448-A884-3434EECA9E0C}" type="pres">
      <dgm:prSet presAssocID="{53093364-7591-904D-9825-45FC404A8CA0}" presName="text" presStyleLbl="fgAcc0" presStyleIdx="0" presStyleCnt="1">
        <dgm:presLayoutVars>
          <dgm:chPref val="3"/>
        </dgm:presLayoutVars>
      </dgm:prSet>
      <dgm:spPr/>
    </dgm:pt>
    <dgm:pt modelId="{1F0E99FE-B7F5-544E-B000-4A38856CC7E8}" type="pres">
      <dgm:prSet presAssocID="{53093364-7591-904D-9825-45FC404A8CA0}" presName="hierChild2" presStyleCnt="0"/>
      <dgm:spPr/>
    </dgm:pt>
    <dgm:pt modelId="{5289E49F-24AD-284D-86D3-503D78186388}" type="pres">
      <dgm:prSet presAssocID="{4708A658-2EBB-C64E-A292-021153F23D9E}" presName="Name10" presStyleLbl="parChTrans1D2" presStyleIdx="0" presStyleCnt="4"/>
      <dgm:spPr/>
    </dgm:pt>
    <dgm:pt modelId="{2CA15076-A892-5E46-95CC-F95572536D6C}" type="pres">
      <dgm:prSet presAssocID="{10AF8D9A-005F-2C4D-8A34-F4A9B4C57DBD}" presName="hierRoot2" presStyleCnt="0"/>
      <dgm:spPr/>
    </dgm:pt>
    <dgm:pt modelId="{E16DC32A-031D-084E-A82A-F62BA341B81F}" type="pres">
      <dgm:prSet presAssocID="{10AF8D9A-005F-2C4D-8A34-F4A9B4C57DBD}" presName="composite2" presStyleCnt="0"/>
      <dgm:spPr/>
    </dgm:pt>
    <dgm:pt modelId="{B8B42C84-8BEB-1342-A583-A2B378D9D32E}" type="pres">
      <dgm:prSet presAssocID="{10AF8D9A-005F-2C4D-8A34-F4A9B4C57DBD}" presName="background2" presStyleLbl="node2" presStyleIdx="0" presStyleCnt="4"/>
      <dgm:spPr/>
    </dgm:pt>
    <dgm:pt modelId="{F48B1ABB-C833-F445-8124-A309259CD344}" type="pres">
      <dgm:prSet presAssocID="{10AF8D9A-005F-2C4D-8A34-F4A9B4C57DBD}" presName="text2" presStyleLbl="fgAcc2" presStyleIdx="0" presStyleCnt="4">
        <dgm:presLayoutVars>
          <dgm:chPref val="3"/>
        </dgm:presLayoutVars>
      </dgm:prSet>
      <dgm:spPr/>
    </dgm:pt>
    <dgm:pt modelId="{608FABD5-8056-B24C-A2DC-570194FF384F}" type="pres">
      <dgm:prSet presAssocID="{10AF8D9A-005F-2C4D-8A34-F4A9B4C57DBD}" presName="hierChild3" presStyleCnt="0"/>
      <dgm:spPr/>
    </dgm:pt>
    <dgm:pt modelId="{1403B3C3-836A-E447-B7BA-5918704ACF12}" type="pres">
      <dgm:prSet presAssocID="{9A266D29-8634-934C-8F73-BBC94DB97B1D}" presName="Name10" presStyleLbl="parChTrans1D2" presStyleIdx="1" presStyleCnt="4"/>
      <dgm:spPr/>
    </dgm:pt>
    <dgm:pt modelId="{FBC23B61-CF01-FE44-A70F-885D9A7A6A4D}" type="pres">
      <dgm:prSet presAssocID="{E9552CD9-BDDF-5E44-B701-B2221C49C1E7}" presName="hierRoot2" presStyleCnt="0"/>
      <dgm:spPr/>
    </dgm:pt>
    <dgm:pt modelId="{11341BFF-EC62-C049-BB50-BC6380AB5BD2}" type="pres">
      <dgm:prSet presAssocID="{E9552CD9-BDDF-5E44-B701-B2221C49C1E7}" presName="composite2" presStyleCnt="0"/>
      <dgm:spPr/>
    </dgm:pt>
    <dgm:pt modelId="{C23575E0-5E1F-AC47-A773-BABAD1278B80}" type="pres">
      <dgm:prSet presAssocID="{E9552CD9-BDDF-5E44-B701-B2221C49C1E7}" presName="background2" presStyleLbl="node2" presStyleIdx="1" presStyleCnt="4"/>
      <dgm:spPr/>
    </dgm:pt>
    <dgm:pt modelId="{048665DE-0450-CC43-9905-5E86FC457A98}" type="pres">
      <dgm:prSet presAssocID="{E9552CD9-BDDF-5E44-B701-B2221C49C1E7}" presName="text2" presStyleLbl="fgAcc2" presStyleIdx="1" presStyleCnt="4">
        <dgm:presLayoutVars>
          <dgm:chPref val="3"/>
        </dgm:presLayoutVars>
      </dgm:prSet>
      <dgm:spPr/>
    </dgm:pt>
    <dgm:pt modelId="{9F1F6078-B813-8F44-861C-95238FDD995A}" type="pres">
      <dgm:prSet presAssocID="{E9552CD9-BDDF-5E44-B701-B2221C49C1E7}" presName="hierChild3" presStyleCnt="0"/>
      <dgm:spPr/>
    </dgm:pt>
    <dgm:pt modelId="{26F2CE2D-10DC-3B4C-AFF6-12E8B7EC7D75}" type="pres">
      <dgm:prSet presAssocID="{F986D000-9AA1-BA4D-A98C-086F4BE56666}" presName="Name10" presStyleLbl="parChTrans1D2" presStyleIdx="2" presStyleCnt="4"/>
      <dgm:spPr/>
    </dgm:pt>
    <dgm:pt modelId="{11C1671B-2533-5141-AFB6-F203FA3C3D77}" type="pres">
      <dgm:prSet presAssocID="{2DADC5DF-7D01-4E46-8594-ACFF70BFC6E6}" presName="hierRoot2" presStyleCnt="0"/>
      <dgm:spPr/>
    </dgm:pt>
    <dgm:pt modelId="{1898E58F-B29C-064B-993E-BF5ED72C6573}" type="pres">
      <dgm:prSet presAssocID="{2DADC5DF-7D01-4E46-8594-ACFF70BFC6E6}" presName="composite2" presStyleCnt="0"/>
      <dgm:spPr/>
    </dgm:pt>
    <dgm:pt modelId="{A7F2E35A-0720-294B-BA6B-7C671537994C}" type="pres">
      <dgm:prSet presAssocID="{2DADC5DF-7D01-4E46-8594-ACFF70BFC6E6}" presName="background2" presStyleLbl="node2" presStyleIdx="2" presStyleCnt="4"/>
      <dgm:spPr/>
    </dgm:pt>
    <dgm:pt modelId="{00FDBEBE-0D39-9D49-BF5B-F360A738CCFE}" type="pres">
      <dgm:prSet presAssocID="{2DADC5DF-7D01-4E46-8594-ACFF70BFC6E6}" presName="text2" presStyleLbl="fgAcc2" presStyleIdx="2" presStyleCnt="4">
        <dgm:presLayoutVars>
          <dgm:chPref val="3"/>
        </dgm:presLayoutVars>
      </dgm:prSet>
      <dgm:spPr/>
    </dgm:pt>
    <dgm:pt modelId="{91FBCE2D-0E1C-1E4F-9E88-98294660E921}" type="pres">
      <dgm:prSet presAssocID="{2DADC5DF-7D01-4E46-8594-ACFF70BFC6E6}" presName="hierChild3" presStyleCnt="0"/>
      <dgm:spPr/>
    </dgm:pt>
    <dgm:pt modelId="{76CCE51E-3D50-0D48-9A4C-0C65F9E426C7}" type="pres">
      <dgm:prSet presAssocID="{0F1F1C53-1BBA-994A-A183-7C30DC00A4B9}" presName="Name17" presStyleLbl="parChTrans1D3" presStyleIdx="0" presStyleCnt="2"/>
      <dgm:spPr/>
    </dgm:pt>
    <dgm:pt modelId="{C6E48B21-3873-5D40-84ED-EDED518BCF2F}" type="pres">
      <dgm:prSet presAssocID="{B5B69C59-FABD-F548-935D-12B5DF683578}" presName="hierRoot3" presStyleCnt="0"/>
      <dgm:spPr/>
    </dgm:pt>
    <dgm:pt modelId="{74699424-86EE-A343-A065-95B7C22F2904}" type="pres">
      <dgm:prSet presAssocID="{B5B69C59-FABD-F548-935D-12B5DF683578}" presName="composite3" presStyleCnt="0"/>
      <dgm:spPr/>
    </dgm:pt>
    <dgm:pt modelId="{6157E286-FD4D-4F4D-9B05-20A7427192E5}" type="pres">
      <dgm:prSet presAssocID="{B5B69C59-FABD-F548-935D-12B5DF683578}" presName="background3" presStyleLbl="node3" presStyleIdx="0" presStyleCnt="2"/>
      <dgm:spPr/>
    </dgm:pt>
    <dgm:pt modelId="{586A65BD-EBDB-9D47-8BD1-3EADF6E375E4}" type="pres">
      <dgm:prSet presAssocID="{B5B69C59-FABD-F548-935D-12B5DF683578}" presName="text3" presStyleLbl="fgAcc3" presStyleIdx="0" presStyleCnt="2" custScaleX="122531">
        <dgm:presLayoutVars>
          <dgm:chPref val="3"/>
        </dgm:presLayoutVars>
      </dgm:prSet>
      <dgm:spPr/>
    </dgm:pt>
    <dgm:pt modelId="{78C75743-CAAB-0740-B616-5B17C6000AD8}" type="pres">
      <dgm:prSet presAssocID="{B5B69C59-FABD-F548-935D-12B5DF683578}" presName="hierChild4" presStyleCnt="0"/>
      <dgm:spPr/>
    </dgm:pt>
    <dgm:pt modelId="{500FE167-EB6D-1442-98CD-2BA383F66157}" type="pres">
      <dgm:prSet presAssocID="{4ECF78F2-CF2B-AC45-AE40-BE2914FA5CF2}" presName="Name23" presStyleLbl="parChTrans1D4" presStyleIdx="0" presStyleCnt="3"/>
      <dgm:spPr/>
    </dgm:pt>
    <dgm:pt modelId="{703960A0-4222-BA40-A95A-1760287F40BA}" type="pres">
      <dgm:prSet presAssocID="{939F8081-7601-6347-B2E3-B2908A32AF5A}" presName="hierRoot4" presStyleCnt="0"/>
      <dgm:spPr/>
    </dgm:pt>
    <dgm:pt modelId="{04ECAAB2-5B05-1240-8A8D-034067D1C8A5}" type="pres">
      <dgm:prSet presAssocID="{939F8081-7601-6347-B2E3-B2908A32AF5A}" presName="composite4" presStyleCnt="0"/>
      <dgm:spPr/>
    </dgm:pt>
    <dgm:pt modelId="{25796026-332B-9D46-8F80-E8038C623AC8}" type="pres">
      <dgm:prSet presAssocID="{939F8081-7601-6347-B2E3-B2908A32AF5A}" presName="background4" presStyleLbl="node4" presStyleIdx="0" presStyleCnt="3"/>
      <dgm:spPr/>
    </dgm:pt>
    <dgm:pt modelId="{20B70653-E4D2-8B4A-B99C-5123A743ACA3}" type="pres">
      <dgm:prSet presAssocID="{939F8081-7601-6347-B2E3-B2908A32AF5A}" presName="text4" presStyleLbl="fgAcc4" presStyleIdx="0" presStyleCnt="3">
        <dgm:presLayoutVars>
          <dgm:chPref val="3"/>
        </dgm:presLayoutVars>
      </dgm:prSet>
      <dgm:spPr/>
    </dgm:pt>
    <dgm:pt modelId="{95C9BD7F-39F3-5D4C-9535-062990517F81}" type="pres">
      <dgm:prSet presAssocID="{939F8081-7601-6347-B2E3-B2908A32AF5A}" presName="hierChild5" presStyleCnt="0"/>
      <dgm:spPr/>
    </dgm:pt>
    <dgm:pt modelId="{A4DC09BB-F3C8-BE46-8D6E-458583641F95}" type="pres">
      <dgm:prSet presAssocID="{2BBA8653-BE6A-584A-AA6F-844176AA8DBD}" presName="Name23" presStyleLbl="parChTrans1D4" presStyleIdx="1" presStyleCnt="3"/>
      <dgm:spPr/>
    </dgm:pt>
    <dgm:pt modelId="{B66D0473-3B8A-F34C-AEA4-E365E5B1FF2A}" type="pres">
      <dgm:prSet presAssocID="{9359955D-D1F7-724B-93B6-D0196993E279}" presName="hierRoot4" presStyleCnt="0"/>
      <dgm:spPr/>
    </dgm:pt>
    <dgm:pt modelId="{C5FE82AA-2984-D142-954D-00460F3745A7}" type="pres">
      <dgm:prSet presAssocID="{9359955D-D1F7-724B-93B6-D0196993E279}" presName="composite4" presStyleCnt="0"/>
      <dgm:spPr/>
    </dgm:pt>
    <dgm:pt modelId="{9E8D803B-D86C-234B-BD54-44616D6A55E3}" type="pres">
      <dgm:prSet presAssocID="{9359955D-D1F7-724B-93B6-D0196993E279}" presName="background4" presStyleLbl="node4" presStyleIdx="1" presStyleCnt="3"/>
      <dgm:spPr/>
    </dgm:pt>
    <dgm:pt modelId="{C1222563-C7E9-854C-987A-1E127BA11E82}" type="pres">
      <dgm:prSet presAssocID="{9359955D-D1F7-724B-93B6-D0196993E279}" presName="text4" presStyleLbl="fgAcc4" presStyleIdx="1" presStyleCnt="3">
        <dgm:presLayoutVars>
          <dgm:chPref val="3"/>
        </dgm:presLayoutVars>
      </dgm:prSet>
      <dgm:spPr/>
    </dgm:pt>
    <dgm:pt modelId="{9D0F556F-98E5-DD40-A31F-B858468D93C6}" type="pres">
      <dgm:prSet presAssocID="{9359955D-D1F7-724B-93B6-D0196993E279}" presName="hierChild5" presStyleCnt="0"/>
      <dgm:spPr/>
    </dgm:pt>
    <dgm:pt modelId="{E9BE1B43-58C9-0A40-8706-10830C54CE19}" type="pres">
      <dgm:prSet presAssocID="{9CAA7B6D-78E4-4443-9F90-1A8E767563E7}" presName="Name23" presStyleLbl="parChTrans1D4" presStyleIdx="2" presStyleCnt="3"/>
      <dgm:spPr/>
    </dgm:pt>
    <dgm:pt modelId="{5241E29E-32B3-364A-B50D-24F9144D0555}" type="pres">
      <dgm:prSet presAssocID="{2FDE5618-273D-BD47-B9AB-A2CEF873B57E}" presName="hierRoot4" presStyleCnt="0"/>
      <dgm:spPr/>
    </dgm:pt>
    <dgm:pt modelId="{A3C2669C-8605-DE42-931B-D8C78CA53643}" type="pres">
      <dgm:prSet presAssocID="{2FDE5618-273D-BD47-B9AB-A2CEF873B57E}" presName="composite4" presStyleCnt="0"/>
      <dgm:spPr/>
    </dgm:pt>
    <dgm:pt modelId="{2B7E647A-B12F-EC42-9D1A-D982D198C199}" type="pres">
      <dgm:prSet presAssocID="{2FDE5618-273D-BD47-B9AB-A2CEF873B57E}" presName="background4" presStyleLbl="node4" presStyleIdx="2" presStyleCnt="3"/>
      <dgm:spPr/>
    </dgm:pt>
    <dgm:pt modelId="{99A1A1B0-DAEF-8245-9A55-51BAE32EC8E5}" type="pres">
      <dgm:prSet presAssocID="{2FDE5618-273D-BD47-B9AB-A2CEF873B57E}" presName="text4" presStyleLbl="fgAcc4" presStyleIdx="2" presStyleCnt="3">
        <dgm:presLayoutVars>
          <dgm:chPref val="3"/>
        </dgm:presLayoutVars>
      </dgm:prSet>
      <dgm:spPr/>
    </dgm:pt>
    <dgm:pt modelId="{D89117C7-9063-8B48-B03D-E923230B1C87}" type="pres">
      <dgm:prSet presAssocID="{2FDE5618-273D-BD47-B9AB-A2CEF873B57E}" presName="hierChild5" presStyleCnt="0"/>
      <dgm:spPr/>
    </dgm:pt>
    <dgm:pt modelId="{25EBF363-3AC5-004F-A9E8-8135E45ED14B}" type="pres">
      <dgm:prSet presAssocID="{05D41B4C-A555-964F-9EC4-FB6C861A5167}" presName="Name10" presStyleLbl="parChTrans1D2" presStyleIdx="3" presStyleCnt="4"/>
      <dgm:spPr/>
    </dgm:pt>
    <dgm:pt modelId="{5EE37966-5AED-5441-A0F5-5D943AFA6319}" type="pres">
      <dgm:prSet presAssocID="{69A512F0-AD71-6F42-8974-338E423DBF50}" presName="hierRoot2" presStyleCnt="0"/>
      <dgm:spPr/>
    </dgm:pt>
    <dgm:pt modelId="{3B5DE45F-D83C-574D-9573-D0356E142BCB}" type="pres">
      <dgm:prSet presAssocID="{69A512F0-AD71-6F42-8974-338E423DBF50}" presName="composite2" presStyleCnt="0"/>
      <dgm:spPr/>
    </dgm:pt>
    <dgm:pt modelId="{C9E6D7FD-02F1-E642-BB20-FB4392177848}" type="pres">
      <dgm:prSet presAssocID="{69A512F0-AD71-6F42-8974-338E423DBF50}" presName="background2" presStyleLbl="node2" presStyleIdx="3" presStyleCnt="4"/>
      <dgm:spPr/>
    </dgm:pt>
    <dgm:pt modelId="{8428173D-0A5A-054B-8E85-D7C88E261532}" type="pres">
      <dgm:prSet presAssocID="{69A512F0-AD71-6F42-8974-338E423DBF50}" presName="text2" presStyleLbl="fgAcc2" presStyleIdx="3" presStyleCnt="4">
        <dgm:presLayoutVars>
          <dgm:chPref val="3"/>
        </dgm:presLayoutVars>
      </dgm:prSet>
      <dgm:spPr/>
    </dgm:pt>
    <dgm:pt modelId="{5EB5301B-697C-3A43-9283-582D1DD21885}" type="pres">
      <dgm:prSet presAssocID="{69A512F0-AD71-6F42-8974-338E423DBF50}" presName="hierChild3" presStyleCnt="0"/>
      <dgm:spPr/>
    </dgm:pt>
    <dgm:pt modelId="{92D7138E-BF05-CE49-8325-B598653DEF23}" type="pres">
      <dgm:prSet presAssocID="{ED604B11-61E5-A448-B1F9-43FD94F917E7}" presName="Name17" presStyleLbl="parChTrans1D3" presStyleIdx="1" presStyleCnt="2"/>
      <dgm:spPr/>
    </dgm:pt>
    <dgm:pt modelId="{FAF43B1A-6F3B-3040-92FA-12313FBC4DB0}" type="pres">
      <dgm:prSet presAssocID="{1E0097B4-6CD0-EB48-8910-0C116B1EA91F}" presName="hierRoot3" presStyleCnt="0"/>
      <dgm:spPr/>
    </dgm:pt>
    <dgm:pt modelId="{3262C812-91C4-FD43-B9E2-454DF9E99206}" type="pres">
      <dgm:prSet presAssocID="{1E0097B4-6CD0-EB48-8910-0C116B1EA91F}" presName="composite3" presStyleCnt="0"/>
      <dgm:spPr/>
    </dgm:pt>
    <dgm:pt modelId="{5CDFD0AA-84A6-7145-BA89-CBF07D4546C3}" type="pres">
      <dgm:prSet presAssocID="{1E0097B4-6CD0-EB48-8910-0C116B1EA91F}" presName="background3" presStyleLbl="node3" presStyleIdx="1" presStyleCnt="2"/>
      <dgm:spPr/>
    </dgm:pt>
    <dgm:pt modelId="{4795E3AF-FB1B-F94E-96C9-DB5C24E74C94}" type="pres">
      <dgm:prSet presAssocID="{1E0097B4-6CD0-EB48-8910-0C116B1EA91F}" presName="text3" presStyleLbl="fgAcc3" presStyleIdx="1" presStyleCnt="2">
        <dgm:presLayoutVars>
          <dgm:chPref val="3"/>
        </dgm:presLayoutVars>
      </dgm:prSet>
      <dgm:spPr/>
    </dgm:pt>
    <dgm:pt modelId="{E04EAE2E-01AC-6B48-8D0E-F670DD32C26E}" type="pres">
      <dgm:prSet presAssocID="{1E0097B4-6CD0-EB48-8910-0C116B1EA91F}" presName="hierChild4" presStyleCnt="0"/>
      <dgm:spPr/>
    </dgm:pt>
  </dgm:ptLst>
  <dgm:cxnLst>
    <dgm:cxn modelId="{25906703-2D83-0E4E-A815-D3CE56D999AF}" srcId="{2DADC5DF-7D01-4E46-8594-ACFF70BFC6E6}" destId="{B5B69C59-FABD-F548-935D-12B5DF683578}" srcOrd="0" destOrd="0" parTransId="{0F1F1C53-1BBA-994A-A183-7C30DC00A4B9}" sibTransId="{723B80D8-73D5-2B47-8269-FB5DD102CCFA}"/>
    <dgm:cxn modelId="{28209309-9ECE-D645-A221-7792C47F04C5}" type="presOf" srcId="{C930ECA0-F50B-2047-9FE3-793DF09EB378}" destId="{264609E8-7111-5F45-B67E-E8D3BE03CFAC}" srcOrd="0" destOrd="0" presId="urn:microsoft.com/office/officeart/2005/8/layout/hierarchy1"/>
    <dgm:cxn modelId="{A737AF12-DCBF-574B-A1FD-D51A80569E9A}" type="presOf" srcId="{2DADC5DF-7D01-4E46-8594-ACFF70BFC6E6}" destId="{00FDBEBE-0D39-9D49-BF5B-F360A738CCFE}" srcOrd="0" destOrd="0" presId="urn:microsoft.com/office/officeart/2005/8/layout/hierarchy1"/>
    <dgm:cxn modelId="{D6091125-C64B-A14C-82BA-0A5EE3BE509E}" type="presOf" srcId="{ED604B11-61E5-A448-B1F9-43FD94F917E7}" destId="{92D7138E-BF05-CE49-8325-B598653DEF23}" srcOrd="0" destOrd="0" presId="urn:microsoft.com/office/officeart/2005/8/layout/hierarchy1"/>
    <dgm:cxn modelId="{0B8D4329-2068-E24C-AB41-B071AA1C4182}" type="presOf" srcId="{939F8081-7601-6347-B2E3-B2908A32AF5A}" destId="{20B70653-E4D2-8B4A-B99C-5123A743ACA3}" srcOrd="0" destOrd="0" presId="urn:microsoft.com/office/officeart/2005/8/layout/hierarchy1"/>
    <dgm:cxn modelId="{83872F2D-A415-C745-B2A6-67E0B88F069F}" type="presOf" srcId="{4708A658-2EBB-C64E-A292-021153F23D9E}" destId="{5289E49F-24AD-284D-86D3-503D78186388}" srcOrd="0" destOrd="0" presId="urn:microsoft.com/office/officeart/2005/8/layout/hierarchy1"/>
    <dgm:cxn modelId="{12BA2933-533B-974F-8F95-5C18C37413DB}" type="presOf" srcId="{1E0097B4-6CD0-EB48-8910-0C116B1EA91F}" destId="{4795E3AF-FB1B-F94E-96C9-DB5C24E74C94}" srcOrd="0" destOrd="0" presId="urn:microsoft.com/office/officeart/2005/8/layout/hierarchy1"/>
    <dgm:cxn modelId="{3C97A73C-3168-0040-AE1C-BCBF39E21720}" type="presOf" srcId="{E9552CD9-BDDF-5E44-B701-B2221C49C1E7}" destId="{048665DE-0450-CC43-9905-5E86FC457A98}" srcOrd="0" destOrd="0" presId="urn:microsoft.com/office/officeart/2005/8/layout/hierarchy1"/>
    <dgm:cxn modelId="{5BF63440-7B7A-3A49-B705-F89A3E4DE02B}" srcId="{53093364-7591-904D-9825-45FC404A8CA0}" destId="{E9552CD9-BDDF-5E44-B701-B2221C49C1E7}" srcOrd="1" destOrd="0" parTransId="{9A266D29-8634-934C-8F73-BBC94DB97B1D}" sibTransId="{1621B8AB-A92C-F149-BF84-B9C5F71A78D4}"/>
    <dgm:cxn modelId="{D2CC4A40-5ACA-154B-BF39-184FE9C0BC41}" srcId="{9359955D-D1F7-724B-93B6-D0196993E279}" destId="{2FDE5618-273D-BD47-B9AB-A2CEF873B57E}" srcOrd="0" destOrd="0" parTransId="{9CAA7B6D-78E4-4443-9F90-1A8E767563E7}" sibTransId="{DD030F5D-24B7-5E4C-ACB3-D6D3338F561F}"/>
    <dgm:cxn modelId="{3ED98C61-A366-AD48-8F7F-E38581A39400}" srcId="{53093364-7591-904D-9825-45FC404A8CA0}" destId="{10AF8D9A-005F-2C4D-8A34-F4A9B4C57DBD}" srcOrd="0" destOrd="0" parTransId="{4708A658-2EBB-C64E-A292-021153F23D9E}" sibTransId="{A1D3BCB0-513C-B943-8EF8-9B109D7F0F99}"/>
    <dgm:cxn modelId="{A758744D-A0FD-9B44-B895-66BE60F7613A}" srcId="{B5B69C59-FABD-F548-935D-12B5DF683578}" destId="{9359955D-D1F7-724B-93B6-D0196993E279}" srcOrd="1" destOrd="0" parTransId="{2BBA8653-BE6A-584A-AA6F-844176AA8DBD}" sibTransId="{9166F490-94F8-AB42-9548-3EEF67A9C625}"/>
    <dgm:cxn modelId="{3037546E-D2FE-2542-A0BB-19EB5F802EC2}" type="presOf" srcId="{53093364-7591-904D-9825-45FC404A8CA0}" destId="{33C4FD67-F4E4-D448-A884-3434EECA9E0C}" srcOrd="0" destOrd="0" presId="urn:microsoft.com/office/officeart/2005/8/layout/hierarchy1"/>
    <dgm:cxn modelId="{CF364F4F-76CE-6644-A661-9D51C9A877AE}" srcId="{69A512F0-AD71-6F42-8974-338E423DBF50}" destId="{1E0097B4-6CD0-EB48-8910-0C116B1EA91F}" srcOrd="0" destOrd="0" parTransId="{ED604B11-61E5-A448-B1F9-43FD94F917E7}" sibTransId="{A6DA887D-0B3E-6A4E-8723-CC173B637C94}"/>
    <dgm:cxn modelId="{601BAC70-12E9-8E4F-99D4-4D23E24845CA}" type="presOf" srcId="{9359955D-D1F7-724B-93B6-D0196993E279}" destId="{C1222563-C7E9-854C-987A-1E127BA11E82}" srcOrd="0" destOrd="0" presId="urn:microsoft.com/office/officeart/2005/8/layout/hierarchy1"/>
    <dgm:cxn modelId="{8AC2AD71-2A9D-E14F-A1FC-912FCFA8368E}" type="presOf" srcId="{2BBA8653-BE6A-584A-AA6F-844176AA8DBD}" destId="{A4DC09BB-F3C8-BE46-8D6E-458583641F95}" srcOrd="0" destOrd="0" presId="urn:microsoft.com/office/officeart/2005/8/layout/hierarchy1"/>
    <dgm:cxn modelId="{E5026C75-7051-4549-BCDD-A37089A13D36}" type="presOf" srcId="{9CAA7B6D-78E4-4443-9F90-1A8E767563E7}" destId="{E9BE1B43-58C9-0A40-8706-10830C54CE19}" srcOrd="0" destOrd="0" presId="urn:microsoft.com/office/officeart/2005/8/layout/hierarchy1"/>
    <dgm:cxn modelId="{4AE5DA7A-5C24-EF45-9F53-16C2E88979FC}" srcId="{B5B69C59-FABD-F548-935D-12B5DF683578}" destId="{939F8081-7601-6347-B2E3-B2908A32AF5A}" srcOrd="0" destOrd="0" parTransId="{4ECF78F2-CF2B-AC45-AE40-BE2914FA5CF2}" sibTransId="{A01F166A-201D-8546-8428-9E5606BF954C}"/>
    <dgm:cxn modelId="{7B10A399-B756-614A-A57B-1B7B7D8CEB8F}" type="presOf" srcId="{69A512F0-AD71-6F42-8974-338E423DBF50}" destId="{8428173D-0A5A-054B-8E85-D7C88E261532}" srcOrd="0" destOrd="0" presId="urn:microsoft.com/office/officeart/2005/8/layout/hierarchy1"/>
    <dgm:cxn modelId="{490A859F-D044-1742-96A1-835AA9EBA897}" srcId="{C930ECA0-F50B-2047-9FE3-793DF09EB378}" destId="{53093364-7591-904D-9825-45FC404A8CA0}" srcOrd="0" destOrd="0" parTransId="{F75F8FE4-D1AE-F241-BAA3-FF243E09E2EE}" sibTransId="{87646F28-40BC-2540-B6DC-BAD6BC13DA15}"/>
    <dgm:cxn modelId="{63FB5DAA-973A-5045-90E9-46BCAF9D9580}" type="presOf" srcId="{4ECF78F2-CF2B-AC45-AE40-BE2914FA5CF2}" destId="{500FE167-EB6D-1442-98CD-2BA383F66157}" srcOrd="0" destOrd="0" presId="urn:microsoft.com/office/officeart/2005/8/layout/hierarchy1"/>
    <dgm:cxn modelId="{BCB281B3-4893-704E-979A-EFECF1166FA6}" type="presOf" srcId="{F986D000-9AA1-BA4D-A98C-086F4BE56666}" destId="{26F2CE2D-10DC-3B4C-AFF6-12E8B7EC7D75}" srcOrd="0" destOrd="0" presId="urn:microsoft.com/office/officeart/2005/8/layout/hierarchy1"/>
    <dgm:cxn modelId="{BFF97ABC-2A85-E34E-9197-EF8477BB7F42}" type="presOf" srcId="{B5B69C59-FABD-F548-935D-12B5DF683578}" destId="{586A65BD-EBDB-9D47-8BD1-3EADF6E375E4}" srcOrd="0" destOrd="0" presId="urn:microsoft.com/office/officeart/2005/8/layout/hierarchy1"/>
    <dgm:cxn modelId="{FFEF85D1-E6AD-E643-88CC-A92321B02BD8}" type="presOf" srcId="{0F1F1C53-1BBA-994A-A183-7C30DC00A4B9}" destId="{76CCE51E-3D50-0D48-9A4C-0C65F9E426C7}" srcOrd="0" destOrd="0" presId="urn:microsoft.com/office/officeart/2005/8/layout/hierarchy1"/>
    <dgm:cxn modelId="{73D221D6-1C49-5D4E-A0B5-2A101B307BDD}" type="presOf" srcId="{05D41B4C-A555-964F-9EC4-FB6C861A5167}" destId="{25EBF363-3AC5-004F-A9E8-8135E45ED14B}" srcOrd="0" destOrd="0" presId="urn:microsoft.com/office/officeart/2005/8/layout/hierarchy1"/>
    <dgm:cxn modelId="{073116DB-9C4F-9645-A325-7BEC750C9820}" srcId="{53093364-7591-904D-9825-45FC404A8CA0}" destId="{69A512F0-AD71-6F42-8974-338E423DBF50}" srcOrd="3" destOrd="0" parTransId="{05D41B4C-A555-964F-9EC4-FB6C861A5167}" sibTransId="{51A1CDCF-DF2B-E74A-B1E2-35691EDB49A7}"/>
    <dgm:cxn modelId="{23DDADE7-754B-EE4F-9420-43F17C4321E4}" type="presOf" srcId="{10AF8D9A-005F-2C4D-8A34-F4A9B4C57DBD}" destId="{F48B1ABB-C833-F445-8124-A309259CD344}" srcOrd="0" destOrd="0" presId="urn:microsoft.com/office/officeart/2005/8/layout/hierarchy1"/>
    <dgm:cxn modelId="{6D166FE8-30F0-184C-8269-2D6AB692281A}" srcId="{53093364-7591-904D-9825-45FC404A8CA0}" destId="{2DADC5DF-7D01-4E46-8594-ACFF70BFC6E6}" srcOrd="2" destOrd="0" parTransId="{F986D000-9AA1-BA4D-A98C-086F4BE56666}" sibTransId="{28E02B53-585B-7748-9B41-D1BBD0614A88}"/>
    <dgm:cxn modelId="{A72C82F0-BBEA-C449-AC1A-73744D0A7E01}" type="presOf" srcId="{9A266D29-8634-934C-8F73-BBC94DB97B1D}" destId="{1403B3C3-836A-E447-B7BA-5918704ACF12}" srcOrd="0" destOrd="0" presId="urn:microsoft.com/office/officeart/2005/8/layout/hierarchy1"/>
    <dgm:cxn modelId="{F98B8BF0-6CD3-524C-A843-5A16BF9F422B}" type="presOf" srcId="{2FDE5618-273D-BD47-B9AB-A2CEF873B57E}" destId="{99A1A1B0-DAEF-8245-9A55-51BAE32EC8E5}" srcOrd="0" destOrd="0" presId="urn:microsoft.com/office/officeart/2005/8/layout/hierarchy1"/>
    <dgm:cxn modelId="{5098D4B6-5E99-F843-B022-E5AB329CAE47}" type="presParOf" srcId="{264609E8-7111-5F45-B67E-E8D3BE03CFAC}" destId="{259E697D-78FD-0949-838D-C77B75D2CFE0}" srcOrd="0" destOrd="0" presId="urn:microsoft.com/office/officeart/2005/8/layout/hierarchy1"/>
    <dgm:cxn modelId="{38584DEF-9CBA-F349-8B35-FC3D342EA7DC}" type="presParOf" srcId="{259E697D-78FD-0949-838D-C77B75D2CFE0}" destId="{5E0E0375-91A2-5D45-B8E9-050468BC05ED}" srcOrd="0" destOrd="0" presId="urn:microsoft.com/office/officeart/2005/8/layout/hierarchy1"/>
    <dgm:cxn modelId="{9066E793-036B-4B4F-B1E5-74698ADA22B3}" type="presParOf" srcId="{5E0E0375-91A2-5D45-B8E9-050468BC05ED}" destId="{6F658EC9-7F3F-F049-B895-0640E3340FAF}" srcOrd="0" destOrd="0" presId="urn:microsoft.com/office/officeart/2005/8/layout/hierarchy1"/>
    <dgm:cxn modelId="{DBA9776F-9A94-3B43-8551-78FB6EEA6E33}" type="presParOf" srcId="{5E0E0375-91A2-5D45-B8E9-050468BC05ED}" destId="{33C4FD67-F4E4-D448-A884-3434EECA9E0C}" srcOrd="1" destOrd="0" presId="urn:microsoft.com/office/officeart/2005/8/layout/hierarchy1"/>
    <dgm:cxn modelId="{14C63D16-2D23-204D-B1EA-BB50F5BA3AB8}" type="presParOf" srcId="{259E697D-78FD-0949-838D-C77B75D2CFE0}" destId="{1F0E99FE-B7F5-544E-B000-4A38856CC7E8}" srcOrd="1" destOrd="0" presId="urn:microsoft.com/office/officeart/2005/8/layout/hierarchy1"/>
    <dgm:cxn modelId="{5D783479-9885-4E4E-9879-27CAEFDBAE75}" type="presParOf" srcId="{1F0E99FE-B7F5-544E-B000-4A38856CC7E8}" destId="{5289E49F-24AD-284D-86D3-503D78186388}" srcOrd="0" destOrd="0" presId="urn:microsoft.com/office/officeart/2005/8/layout/hierarchy1"/>
    <dgm:cxn modelId="{43163F8A-BB71-2347-8D12-B2FB464F0A29}" type="presParOf" srcId="{1F0E99FE-B7F5-544E-B000-4A38856CC7E8}" destId="{2CA15076-A892-5E46-95CC-F95572536D6C}" srcOrd="1" destOrd="0" presId="urn:microsoft.com/office/officeart/2005/8/layout/hierarchy1"/>
    <dgm:cxn modelId="{1653E3F6-F0ED-4A46-8203-3542D99CC18B}" type="presParOf" srcId="{2CA15076-A892-5E46-95CC-F95572536D6C}" destId="{E16DC32A-031D-084E-A82A-F62BA341B81F}" srcOrd="0" destOrd="0" presId="urn:microsoft.com/office/officeart/2005/8/layout/hierarchy1"/>
    <dgm:cxn modelId="{D838EB36-6894-DB4F-B4FC-8924128D8C16}" type="presParOf" srcId="{E16DC32A-031D-084E-A82A-F62BA341B81F}" destId="{B8B42C84-8BEB-1342-A583-A2B378D9D32E}" srcOrd="0" destOrd="0" presId="urn:microsoft.com/office/officeart/2005/8/layout/hierarchy1"/>
    <dgm:cxn modelId="{3AB6F090-F2C9-294A-967C-2AF46CCA4999}" type="presParOf" srcId="{E16DC32A-031D-084E-A82A-F62BA341B81F}" destId="{F48B1ABB-C833-F445-8124-A309259CD344}" srcOrd="1" destOrd="0" presId="urn:microsoft.com/office/officeart/2005/8/layout/hierarchy1"/>
    <dgm:cxn modelId="{2FC1D0B2-7FCA-DB44-8635-199106716D50}" type="presParOf" srcId="{2CA15076-A892-5E46-95CC-F95572536D6C}" destId="{608FABD5-8056-B24C-A2DC-570194FF384F}" srcOrd="1" destOrd="0" presId="urn:microsoft.com/office/officeart/2005/8/layout/hierarchy1"/>
    <dgm:cxn modelId="{80553B1F-D142-D046-9EA2-A53B93A5E406}" type="presParOf" srcId="{1F0E99FE-B7F5-544E-B000-4A38856CC7E8}" destId="{1403B3C3-836A-E447-B7BA-5918704ACF12}" srcOrd="2" destOrd="0" presId="urn:microsoft.com/office/officeart/2005/8/layout/hierarchy1"/>
    <dgm:cxn modelId="{B29591C5-E963-CB4B-870A-3F86BA68965B}" type="presParOf" srcId="{1F0E99FE-B7F5-544E-B000-4A38856CC7E8}" destId="{FBC23B61-CF01-FE44-A70F-885D9A7A6A4D}" srcOrd="3" destOrd="0" presId="urn:microsoft.com/office/officeart/2005/8/layout/hierarchy1"/>
    <dgm:cxn modelId="{DA1CBAC3-5161-FC49-AC77-A0F52A45CB7A}" type="presParOf" srcId="{FBC23B61-CF01-FE44-A70F-885D9A7A6A4D}" destId="{11341BFF-EC62-C049-BB50-BC6380AB5BD2}" srcOrd="0" destOrd="0" presId="urn:microsoft.com/office/officeart/2005/8/layout/hierarchy1"/>
    <dgm:cxn modelId="{7EF8A568-772C-3A4E-B610-07CDE04C6726}" type="presParOf" srcId="{11341BFF-EC62-C049-BB50-BC6380AB5BD2}" destId="{C23575E0-5E1F-AC47-A773-BABAD1278B80}" srcOrd="0" destOrd="0" presId="urn:microsoft.com/office/officeart/2005/8/layout/hierarchy1"/>
    <dgm:cxn modelId="{72FD58A9-BB22-8D42-BFA1-8295EE2E4DCF}" type="presParOf" srcId="{11341BFF-EC62-C049-BB50-BC6380AB5BD2}" destId="{048665DE-0450-CC43-9905-5E86FC457A98}" srcOrd="1" destOrd="0" presId="urn:microsoft.com/office/officeart/2005/8/layout/hierarchy1"/>
    <dgm:cxn modelId="{D1F27258-DD80-8242-9C89-D9156977D2A7}" type="presParOf" srcId="{FBC23B61-CF01-FE44-A70F-885D9A7A6A4D}" destId="{9F1F6078-B813-8F44-861C-95238FDD995A}" srcOrd="1" destOrd="0" presId="urn:microsoft.com/office/officeart/2005/8/layout/hierarchy1"/>
    <dgm:cxn modelId="{6E61B14A-AC9F-7749-8745-E77C14589BE1}" type="presParOf" srcId="{1F0E99FE-B7F5-544E-B000-4A38856CC7E8}" destId="{26F2CE2D-10DC-3B4C-AFF6-12E8B7EC7D75}" srcOrd="4" destOrd="0" presId="urn:microsoft.com/office/officeart/2005/8/layout/hierarchy1"/>
    <dgm:cxn modelId="{CFD3E31B-5A29-8545-8F17-0506513F3BE6}" type="presParOf" srcId="{1F0E99FE-B7F5-544E-B000-4A38856CC7E8}" destId="{11C1671B-2533-5141-AFB6-F203FA3C3D77}" srcOrd="5" destOrd="0" presId="urn:microsoft.com/office/officeart/2005/8/layout/hierarchy1"/>
    <dgm:cxn modelId="{D2EE2FB7-8877-D240-9ED0-4BDA3CD74EB4}" type="presParOf" srcId="{11C1671B-2533-5141-AFB6-F203FA3C3D77}" destId="{1898E58F-B29C-064B-993E-BF5ED72C6573}" srcOrd="0" destOrd="0" presId="urn:microsoft.com/office/officeart/2005/8/layout/hierarchy1"/>
    <dgm:cxn modelId="{FF60125A-C574-5743-896B-12ED420D3035}" type="presParOf" srcId="{1898E58F-B29C-064B-993E-BF5ED72C6573}" destId="{A7F2E35A-0720-294B-BA6B-7C671537994C}" srcOrd="0" destOrd="0" presId="urn:microsoft.com/office/officeart/2005/8/layout/hierarchy1"/>
    <dgm:cxn modelId="{373FE839-2B3F-6948-A2BE-C460DB8A78DA}" type="presParOf" srcId="{1898E58F-B29C-064B-993E-BF5ED72C6573}" destId="{00FDBEBE-0D39-9D49-BF5B-F360A738CCFE}" srcOrd="1" destOrd="0" presId="urn:microsoft.com/office/officeart/2005/8/layout/hierarchy1"/>
    <dgm:cxn modelId="{56ADB90B-A531-164C-A8BC-DB1B3F1ACAF5}" type="presParOf" srcId="{11C1671B-2533-5141-AFB6-F203FA3C3D77}" destId="{91FBCE2D-0E1C-1E4F-9E88-98294660E921}" srcOrd="1" destOrd="0" presId="urn:microsoft.com/office/officeart/2005/8/layout/hierarchy1"/>
    <dgm:cxn modelId="{A96A72AE-F5C4-5D42-B9B1-A2E1A3E702F3}" type="presParOf" srcId="{91FBCE2D-0E1C-1E4F-9E88-98294660E921}" destId="{76CCE51E-3D50-0D48-9A4C-0C65F9E426C7}" srcOrd="0" destOrd="0" presId="urn:microsoft.com/office/officeart/2005/8/layout/hierarchy1"/>
    <dgm:cxn modelId="{B3C0E264-A3C7-194B-BB86-38D8925D96D6}" type="presParOf" srcId="{91FBCE2D-0E1C-1E4F-9E88-98294660E921}" destId="{C6E48B21-3873-5D40-84ED-EDED518BCF2F}" srcOrd="1" destOrd="0" presId="urn:microsoft.com/office/officeart/2005/8/layout/hierarchy1"/>
    <dgm:cxn modelId="{B2A2C6D4-AA53-A944-B9EE-3265A4847168}" type="presParOf" srcId="{C6E48B21-3873-5D40-84ED-EDED518BCF2F}" destId="{74699424-86EE-A343-A065-95B7C22F2904}" srcOrd="0" destOrd="0" presId="urn:microsoft.com/office/officeart/2005/8/layout/hierarchy1"/>
    <dgm:cxn modelId="{9C8E12C3-ECDB-064D-AD8F-B7996609789A}" type="presParOf" srcId="{74699424-86EE-A343-A065-95B7C22F2904}" destId="{6157E286-FD4D-4F4D-9B05-20A7427192E5}" srcOrd="0" destOrd="0" presId="urn:microsoft.com/office/officeart/2005/8/layout/hierarchy1"/>
    <dgm:cxn modelId="{D6059565-9267-A64C-A88D-28A11B4AF487}" type="presParOf" srcId="{74699424-86EE-A343-A065-95B7C22F2904}" destId="{586A65BD-EBDB-9D47-8BD1-3EADF6E375E4}" srcOrd="1" destOrd="0" presId="urn:microsoft.com/office/officeart/2005/8/layout/hierarchy1"/>
    <dgm:cxn modelId="{AFC0346E-4FA4-004D-9781-51DC41CDD4E3}" type="presParOf" srcId="{C6E48B21-3873-5D40-84ED-EDED518BCF2F}" destId="{78C75743-CAAB-0740-B616-5B17C6000AD8}" srcOrd="1" destOrd="0" presId="urn:microsoft.com/office/officeart/2005/8/layout/hierarchy1"/>
    <dgm:cxn modelId="{383B1DB2-6A84-C647-8B9E-79F2729681F5}" type="presParOf" srcId="{78C75743-CAAB-0740-B616-5B17C6000AD8}" destId="{500FE167-EB6D-1442-98CD-2BA383F66157}" srcOrd="0" destOrd="0" presId="urn:microsoft.com/office/officeart/2005/8/layout/hierarchy1"/>
    <dgm:cxn modelId="{A05FFBE6-0BB3-6A4B-8113-E4D3FDBA120C}" type="presParOf" srcId="{78C75743-CAAB-0740-B616-5B17C6000AD8}" destId="{703960A0-4222-BA40-A95A-1760287F40BA}" srcOrd="1" destOrd="0" presId="urn:microsoft.com/office/officeart/2005/8/layout/hierarchy1"/>
    <dgm:cxn modelId="{09475BCF-B3DF-224A-B017-470ADC80616A}" type="presParOf" srcId="{703960A0-4222-BA40-A95A-1760287F40BA}" destId="{04ECAAB2-5B05-1240-8A8D-034067D1C8A5}" srcOrd="0" destOrd="0" presId="urn:microsoft.com/office/officeart/2005/8/layout/hierarchy1"/>
    <dgm:cxn modelId="{D37F2803-466B-7946-A49C-FFF50A6F813D}" type="presParOf" srcId="{04ECAAB2-5B05-1240-8A8D-034067D1C8A5}" destId="{25796026-332B-9D46-8F80-E8038C623AC8}" srcOrd="0" destOrd="0" presId="urn:microsoft.com/office/officeart/2005/8/layout/hierarchy1"/>
    <dgm:cxn modelId="{07ABB33E-9FF4-2D46-B1F2-B1E9DFC3F3E1}" type="presParOf" srcId="{04ECAAB2-5B05-1240-8A8D-034067D1C8A5}" destId="{20B70653-E4D2-8B4A-B99C-5123A743ACA3}" srcOrd="1" destOrd="0" presId="urn:microsoft.com/office/officeart/2005/8/layout/hierarchy1"/>
    <dgm:cxn modelId="{01AA6FF2-4BA3-9349-A85C-16182EBD7148}" type="presParOf" srcId="{703960A0-4222-BA40-A95A-1760287F40BA}" destId="{95C9BD7F-39F3-5D4C-9535-062990517F81}" srcOrd="1" destOrd="0" presId="urn:microsoft.com/office/officeart/2005/8/layout/hierarchy1"/>
    <dgm:cxn modelId="{CD4455F4-DB50-6044-8E82-D41F446AF69C}" type="presParOf" srcId="{78C75743-CAAB-0740-B616-5B17C6000AD8}" destId="{A4DC09BB-F3C8-BE46-8D6E-458583641F95}" srcOrd="2" destOrd="0" presId="urn:microsoft.com/office/officeart/2005/8/layout/hierarchy1"/>
    <dgm:cxn modelId="{7C6514F8-2FC4-DB42-A36C-98A3D067B6E8}" type="presParOf" srcId="{78C75743-CAAB-0740-B616-5B17C6000AD8}" destId="{B66D0473-3B8A-F34C-AEA4-E365E5B1FF2A}" srcOrd="3" destOrd="0" presId="urn:microsoft.com/office/officeart/2005/8/layout/hierarchy1"/>
    <dgm:cxn modelId="{ABDEEF68-7954-3648-B7C8-91EDD2917AB2}" type="presParOf" srcId="{B66D0473-3B8A-F34C-AEA4-E365E5B1FF2A}" destId="{C5FE82AA-2984-D142-954D-00460F3745A7}" srcOrd="0" destOrd="0" presId="urn:microsoft.com/office/officeart/2005/8/layout/hierarchy1"/>
    <dgm:cxn modelId="{9ED5DD56-6214-1949-B3E9-E59587FFADEF}" type="presParOf" srcId="{C5FE82AA-2984-D142-954D-00460F3745A7}" destId="{9E8D803B-D86C-234B-BD54-44616D6A55E3}" srcOrd="0" destOrd="0" presId="urn:microsoft.com/office/officeart/2005/8/layout/hierarchy1"/>
    <dgm:cxn modelId="{42639DD2-A375-2142-89B3-82F6AA3D2032}" type="presParOf" srcId="{C5FE82AA-2984-D142-954D-00460F3745A7}" destId="{C1222563-C7E9-854C-987A-1E127BA11E82}" srcOrd="1" destOrd="0" presId="urn:microsoft.com/office/officeart/2005/8/layout/hierarchy1"/>
    <dgm:cxn modelId="{5501FFCB-0093-B341-A154-F60163367D5B}" type="presParOf" srcId="{B66D0473-3B8A-F34C-AEA4-E365E5B1FF2A}" destId="{9D0F556F-98E5-DD40-A31F-B858468D93C6}" srcOrd="1" destOrd="0" presId="urn:microsoft.com/office/officeart/2005/8/layout/hierarchy1"/>
    <dgm:cxn modelId="{79D70D7D-1E9E-4447-A6C4-869944802CE5}" type="presParOf" srcId="{9D0F556F-98E5-DD40-A31F-B858468D93C6}" destId="{E9BE1B43-58C9-0A40-8706-10830C54CE19}" srcOrd="0" destOrd="0" presId="urn:microsoft.com/office/officeart/2005/8/layout/hierarchy1"/>
    <dgm:cxn modelId="{543E1AC3-0E1A-B946-8067-DD79C74DD087}" type="presParOf" srcId="{9D0F556F-98E5-DD40-A31F-B858468D93C6}" destId="{5241E29E-32B3-364A-B50D-24F9144D0555}" srcOrd="1" destOrd="0" presId="urn:microsoft.com/office/officeart/2005/8/layout/hierarchy1"/>
    <dgm:cxn modelId="{7CA7BD81-5F80-1E49-B817-5940019AFC9C}" type="presParOf" srcId="{5241E29E-32B3-364A-B50D-24F9144D0555}" destId="{A3C2669C-8605-DE42-931B-D8C78CA53643}" srcOrd="0" destOrd="0" presId="urn:microsoft.com/office/officeart/2005/8/layout/hierarchy1"/>
    <dgm:cxn modelId="{4D70986C-818E-BB45-A3B4-E2E1F5FA6ECF}" type="presParOf" srcId="{A3C2669C-8605-DE42-931B-D8C78CA53643}" destId="{2B7E647A-B12F-EC42-9D1A-D982D198C199}" srcOrd="0" destOrd="0" presId="urn:microsoft.com/office/officeart/2005/8/layout/hierarchy1"/>
    <dgm:cxn modelId="{8627871E-9B1A-4441-87D2-31C2C7F1007A}" type="presParOf" srcId="{A3C2669C-8605-DE42-931B-D8C78CA53643}" destId="{99A1A1B0-DAEF-8245-9A55-51BAE32EC8E5}" srcOrd="1" destOrd="0" presId="urn:microsoft.com/office/officeart/2005/8/layout/hierarchy1"/>
    <dgm:cxn modelId="{AEB21AD4-EF19-104C-9A20-37F773506781}" type="presParOf" srcId="{5241E29E-32B3-364A-B50D-24F9144D0555}" destId="{D89117C7-9063-8B48-B03D-E923230B1C87}" srcOrd="1" destOrd="0" presId="urn:microsoft.com/office/officeart/2005/8/layout/hierarchy1"/>
    <dgm:cxn modelId="{FF233B74-2FB8-9849-AEEB-97AC7F9B17F4}" type="presParOf" srcId="{1F0E99FE-B7F5-544E-B000-4A38856CC7E8}" destId="{25EBF363-3AC5-004F-A9E8-8135E45ED14B}" srcOrd="6" destOrd="0" presId="urn:microsoft.com/office/officeart/2005/8/layout/hierarchy1"/>
    <dgm:cxn modelId="{CC76866A-6935-F94D-A8C0-15C44F58F3AF}" type="presParOf" srcId="{1F0E99FE-B7F5-544E-B000-4A38856CC7E8}" destId="{5EE37966-5AED-5441-A0F5-5D943AFA6319}" srcOrd="7" destOrd="0" presId="urn:microsoft.com/office/officeart/2005/8/layout/hierarchy1"/>
    <dgm:cxn modelId="{105C31E0-DCF6-C942-A620-66DF272BFA99}" type="presParOf" srcId="{5EE37966-5AED-5441-A0F5-5D943AFA6319}" destId="{3B5DE45F-D83C-574D-9573-D0356E142BCB}" srcOrd="0" destOrd="0" presId="urn:microsoft.com/office/officeart/2005/8/layout/hierarchy1"/>
    <dgm:cxn modelId="{79AD2B8E-12E5-2049-A6DB-2595878E468D}" type="presParOf" srcId="{3B5DE45F-D83C-574D-9573-D0356E142BCB}" destId="{C9E6D7FD-02F1-E642-BB20-FB4392177848}" srcOrd="0" destOrd="0" presId="urn:microsoft.com/office/officeart/2005/8/layout/hierarchy1"/>
    <dgm:cxn modelId="{D56557E4-D84C-E74F-817C-C5D64DBB3847}" type="presParOf" srcId="{3B5DE45F-D83C-574D-9573-D0356E142BCB}" destId="{8428173D-0A5A-054B-8E85-D7C88E261532}" srcOrd="1" destOrd="0" presId="urn:microsoft.com/office/officeart/2005/8/layout/hierarchy1"/>
    <dgm:cxn modelId="{1DE4FD08-8DCB-B44E-9AC9-EB05EA110D19}" type="presParOf" srcId="{5EE37966-5AED-5441-A0F5-5D943AFA6319}" destId="{5EB5301B-697C-3A43-9283-582D1DD21885}" srcOrd="1" destOrd="0" presId="urn:microsoft.com/office/officeart/2005/8/layout/hierarchy1"/>
    <dgm:cxn modelId="{B79E6678-8E91-BA45-87D6-29D6505ECCAD}" type="presParOf" srcId="{5EB5301B-697C-3A43-9283-582D1DD21885}" destId="{92D7138E-BF05-CE49-8325-B598653DEF23}" srcOrd="0" destOrd="0" presId="urn:microsoft.com/office/officeart/2005/8/layout/hierarchy1"/>
    <dgm:cxn modelId="{D1615EA6-F3F5-BD49-B40A-7D7BE7DBC06E}" type="presParOf" srcId="{5EB5301B-697C-3A43-9283-582D1DD21885}" destId="{FAF43B1A-6F3B-3040-92FA-12313FBC4DB0}" srcOrd="1" destOrd="0" presId="urn:microsoft.com/office/officeart/2005/8/layout/hierarchy1"/>
    <dgm:cxn modelId="{14433FBA-E580-5A43-A376-350062830BEF}" type="presParOf" srcId="{FAF43B1A-6F3B-3040-92FA-12313FBC4DB0}" destId="{3262C812-91C4-FD43-B9E2-454DF9E99206}" srcOrd="0" destOrd="0" presId="urn:microsoft.com/office/officeart/2005/8/layout/hierarchy1"/>
    <dgm:cxn modelId="{E48BD17E-4CFC-8B45-AC66-3A226C2BDD51}" type="presParOf" srcId="{3262C812-91C4-FD43-B9E2-454DF9E99206}" destId="{5CDFD0AA-84A6-7145-BA89-CBF07D4546C3}" srcOrd="0" destOrd="0" presId="urn:microsoft.com/office/officeart/2005/8/layout/hierarchy1"/>
    <dgm:cxn modelId="{CB3F1B03-6D26-EE42-8A53-5520C490A165}" type="presParOf" srcId="{3262C812-91C4-FD43-B9E2-454DF9E99206}" destId="{4795E3AF-FB1B-F94E-96C9-DB5C24E74C94}" srcOrd="1" destOrd="0" presId="urn:microsoft.com/office/officeart/2005/8/layout/hierarchy1"/>
    <dgm:cxn modelId="{B05A743D-9814-9942-A816-DC357807E239}" type="presParOf" srcId="{FAF43B1A-6F3B-3040-92FA-12313FBC4DB0}" destId="{E04EAE2E-01AC-6B48-8D0E-F670DD32C26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4B76897-DC09-DD4A-9318-FA1BCDA6E335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E8946CC-D216-B64F-9EF1-0FE7AC918487}">
      <dgm:prSet phldrT="[Texto]" custT="1"/>
      <dgm:spPr/>
      <dgm:t>
        <a:bodyPr/>
        <a:lstStyle/>
        <a:p>
          <a:r>
            <a:rPr lang="pt-BR" sz="1050" b="1" dirty="0" err="1"/>
            <a:t>Biopsy</a:t>
          </a:r>
          <a:endParaRPr lang="pt-BR" sz="1050" b="1" dirty="0"/>
        </a:p>
      </dgm:t>
    </dgm:pt>
    <dgm:pt modelId="{CEFC770A-F62F-6748-9375-C7E620BC3DB4}" type="parTrans" cxnId="{5BF77BCA-7AC9-0841-9ACF-AA2576412325}">
      <dgm:prSet/>
      <dgm:spPr/>
      <dgm:t>
        <a:bodyPr/>
        <a:lstStyle/>
        <a:p>
          <a:endParaRPr lang="pt-BR" sz="2400" b="1"/>
        </a:p>
      </dgm:t>
    </dgm:pt>
    <dgm:pt modelId="{1FAB42E1-E665-BC4D-A830-5653EDDBB94B}" type="sibTrans" cxnId="{5BF77BCA-7AC9-0841-9ACF-AA2576412325}">
      <dgm:prSet/>
      <dgm:spPr/>
      <dgm:t>
        <a:bodyPr/>
        <a:lstStyle/>
        <a:p>
          <a:endParaRPr lang="pt-BR" sz="2400" b="1"/>
        </a:p>
      </dgm:t>
    </dgm:pt>
    <dgm:pt modelId="{4CD3E19D-732B-F44D-9EE0-6FCAEAF489D2}">
      <dgm:prSet phldrT="[Texto]" custT="1"/>
      <dgm:spPr/>
      <dgm:t>
        <a:bodyPr/>
        <a:lstStyle/>
        <a:p>
          <a:r>
            <a:rPr lang="pt-BR" sz="1050" b="1" dirty="0" err="1"/>
            <a:t>Therapy</a:t>
          </a:r>
          <a:endParaRPr lang="pt-BR" sz="1050" b="1" dirty="0"/>
        </a:p>
      </dgm:t>
    </dgm:pt>
    <dgm:pt modelId="{5A9B357D-EE95-394B-B038-245D88E34882}" type="parTrans" cxnId="{FEE0B1D2-8EC3-C642-9021-78EEA6B60EF2}">
      <dgm:prSet/>
      <dgm:spPr/>
      <dgm:t>
        <a:bodyPr/>
        <a:lstStyle/>
        <a:p>
          <a:endParaRPr lang="pt-BR" sz="2400" b="1"/>
        </a:p>
      </dgm:t>
    </dgm:pt>
    <dgm:pt modelId="{BBFD8539-0A06-2D42-AC6F-72CE5D1B69B8}" type="sibTrans" cxnId="{FEE0B1D2-8EC3-C642-9021-78EEA6B60EF2}">
      <dgm:prSet/>
      <dgm:spPr/>
      <dgm:t>
        <a:bodyPr/>
        <a:lstStyle/>
        <a:p>
          <a:endParaRPr lang="pt-BR" sz="2400" b="1"/>
        </a:p>
      </dgm:t>
    </dgm:pt>
    <dgm:pt modelId="{775CD2E3-8861-504A-855E-D513088E82EF}">
      <dgm:prSet phldrT="[Texto]" custT="1"/>
      <dgm:spPr/>
      <dgm:t>
        <a:bodyPr/>
        <a:lstStyle/>
        <a:p>
          <a:r>
            <a:rPr lang="pt-BR" sz="1050" b="1" dirty="0" err="1"/>
            <a:t>Surgical</a:t>
          </a:r>
          <a:r>
            <a:rPr lang="pt-BR" sz="1050" b="1" dirty="0"/>
            <a:t> </a:t>
          </a:r>
          <a:r>
            <a:rPr lang="pt-BR" sz="1050" b="1" dirty="0" err="1"/>
            <a:t>specimen</a:t>
          </a:r>
          <a:endParaRPr lang="pt-BR" sz="1050" b="1" dirty="0"/>
        </a:p>
      </dgm:t>
    </dgm:pt>
    <dgm:pt modelId="{1ED824D0-9836-1D43-A344-449DFC7CD482}" type="parTrans" cxnId="{983086C1-D51C-7D42-97D1-5B13089CCF4E}">
      <dgm:prSet/>
      <dgm:spPr/>
      <dgm:t>
        <a:bodyPr/>
        <a:lstStyle/>
        <a:p>
          <a:endParaRPr lang="pt-BR" sz="2400" b="1"/>
        </a:p>
      </dgm:t>
    </dgm:pt>
    <dgm:pt modelId="{0C00A495-B871-5648-8C28-44DA69579220}" type="sibTrans" cxnId="{983086C1-D51C-7D42-97D1-5B13089CCF4E}">
      <dgm:prSet/>
      <dgm:spPr/>
      <dgm:t>
        <a:bodyPr/>
        <a:lstStyle/>
        <a:p>
          <a:endParaRPr lang="pt-BR" sz="2400" b="1"/>
        </a:p>
      </dgm:t>
    </dgm:pt>
    <dgm:pt modelId="{41250C0D-13BB-4A47-A5D5-71506C3C6FAB}">
      <dgm:prSet phldrT="[Texto]" custT="1"/>
      <dgm:spPr/>
      <dgm:t>
        <a:bodyPr/>
        <a:lstStyle/>
        <a:p>
          <a:r>
            <a:rPr lang="pt-BR" sz="1050" b="1" dirty="0" err="1"/>
            <a:t>Repeat</a:t>
          </a:r>
          <a:r>
            <a:rPr lang="pt-BR" sz="1050" b="1" dirty="0"/>
            <a:t> in </a:t>
          </a:r>
          <a:r>
            <a:rPr lang="pt-BR" sz="1050" b="1" dirty="0" err="1"/>
            <a:t>surgical</a:t>
          </a:r>
          <a:r>
            <a:rPr lang="pt-BR" sz="1050" b="1" dirty="0"/>
            <a:t> </a:t>
          </a:r>
          <a:r>
            <a:rPr lang="pt-BR" sz="1050" b="1" dirty="0" err="1"/>
            <a:t>specimen</a:t>
          </a:r>
          <a:endParaRPr lang="pt-BR" sz="1050" b="1" dirty="0"/>
        </a:p>
      </dgm:t>
    </dgm:pt>
    <dgm:pt modelId="{DE22881F-C1AB-564E-8888-15637610D673}" type="parTrans" cxnId="{1D84EB82-E226-BE46-BDE1-F982801E5AA5}">
      <dgm:prSet/>
      <dgm:spPr/>
      <dgm:t>
        <a:bodyPr/>
        <a:lstStyle/>
        <a:p>
          <a:endParaRPr lang="pt-BR" sz="2400" b="1"/>
        </a:p>
      </dgm:t>
    </dgm:pt>
    <dgm:pt modelId="{A0F62354-0E06-CC47-B7BF-0C41B4742C4A}" type="sibTrans" cxnId="{1D84EB82-E226-BE46-BDE1-F982801E5AA5}">
      <dgm:prSet/>
      <dgm:spPr/>
      <dgm:t>
        <a:bodyPr/>
        <a:lstStyle/>
        <a:p>
          <a:endParaRPr lang="pt-BR" sz="2400" b="1"/>
        </a:p>
      </dgm:t>
    </dgm:pt>
    <dgm:pt modelId="{8B67D03F-08AA-2F44-BED5-EFA3A55D0B3B}">
      <dgm:prSet phldrT="[Texto]" custT="1"/>
      <dgm:spPr/>
      <dgm:t>
        <a:bodyPr/>
        <a:lstStyle/>
        <a:p>
          <a:r>
            <a:rPr lang="pt-BR" sz="1050" b="1" dirty="0"/>
            <a:t>-</a:t>
          </a:r>
        </a:p>
      </dgm:t>
    </dgm:pt>
    <dgm:pt modelId="{2458F453-7082-3F48-9F2F-B9F6242400A3}" type="parTrans" cxnId="{A93417AC-6A79-6040-B546-5A314F28D2B9}">
      <dgm:prSet/>
      <dgm:spPr/>
      <dgm:t>
        <a:bodyPr/>
        <a:lstStyle/>
        <a:p>
          <a:endParaRPr lang="pt-BR" sz="2400" b="1"/>
        </a:p>
      </dgm:t>
    </dgm:pt>
    <dgm:pt modelId="{5F6E443D-9F93-6044-BF47-4FF1C2CC7112}" type="sibTrans" cxnId="{A93417AC-6A79-6040-B546-5A314F28D2B9}">
      <dgm:prSet/>
      <dgm:spPr/>
      <dgm:t>
        <a:bodyPr/>
        <a:lstStyle/>
        <a:p>
          <a:endParaRPr lang="pt-BR" sz="2400" b="1"/>
        </a:p>
      </dgm:t>
    </dgm:pt>
    <dgm:pt modelId="{D30D5614-F6DD-1943-A55D-A0C87113690A}">
      <dgm:prSet phldrT="[Texto]" custT="1"/>
      <dgm:spPr/>
      <dgm:t>
        <a:bodyPr/>
        <a:lstStyle/>
        <a:p>
          <a:r>
            <a:rPr lang="pt-BR" sz="1050" b="1" dirty="0"/>
            <a:t>+</a:t>
          </a:r>
        </a:p>
      </dgm:t>
    </dgm:pt>
    <dgm:pt modelId="{452E688E-0E4A-7E44-BED7-6B29EEC39ED7}" type="parTrans" cxnId="{65413D79-5CAE-F145-8912-EF1E05825541}">
      <dgm:prSet/>
      <dgm:spPr/>
      <dgm:t>
        <a:bodyPr/>
        <a:lstStyle/>
        <a:p>
          <a:endParaRPr lang="pt-BR" sz="2400" b="1"/>
        </a:p>
      </dgm:t>
    </dgm:pt>
    <dgm:pt modelId="{CE938F82-C1C5-0647-939E-E55B9BD82D27}" type="sibTrans" cxnId="{65413D79-5CAE-F145-8912-EF1E05825541}">
      <dgm:prSet/>
      <dgm:spPr/>
      <dgm:t>
        <a:bodyPr/>
        <a:lstStyle/>
        <a:p>
          <a:endParaRPr lang="pt-BR" sz="2400" b="1"/>
        </a:p>
      </dgm:t>
    </dgm:pt>
    <dgm:pt modelId="{EB573FC0-E6A7-6048-8588-8C44E755359B}">
      <dgm:prSet phldrT="[Texto]" custT="1"/>
      <dgm:spPr/>
      <dgm:t>
        <a:bodyPr/>
        <a:lstStyle/>
        <a:p>
          <a:r>
            <a:rPr lang="pt-BR" sz="1050" b="1" dirty="0" err="1"/>
            <a:t>Another</a:t>
          </a:r>
          <a:r>
            <a:rPr lang="pt-BR" sz="1050" b="1" dirty="0"/>
            <a:t> FFPE</a:t>
          </a:r>
        </a:p>
      </dgm:t>
    </dgm:pt>
    <dgm:pt modelId="{65B43589-87B3-B548-93FC-A5B00463AA3F}" type="parTrans" cxnId="{C641BA11-DD3E-D04D-BF71-4B2A2DF9A066}">
      <dgm:prSet/>
      <dgm:spPr/>
      <dgm:t>
        <a:bodyPr/>
        <a:lstStyle/>
        <a:p>
          <a:endParaRPr lang="pt-BR" sz="2400" b="1"/>
        </a:p>
      </dgm:t>
    </dgm:pt>
    <dgm:pt modelId="{B4DFA8EA-964F-B94A-89B9-C6F7F4142C01}" type="sibTrans" cxnId="{C641BA11-DD3E-D04D-BF71-4B2A2DF9A066}">
      <dgm:prSet/>
      <dgm:spPr/>
      <dgm:t>
        <a:bodyPr/>
        <a:lstStyle/>
        <a:p>
          <a:endParaRPr lang="pt-BR" sz="2400" b="1"/>
        </a:p>
      </dgm:t>
    </dgm:pt>
    <dgm:pt modelId="{0E2CB75A-54C2-794C-924C-B61E79BD9C8D}">
      <dgm:prSet phldrT="[Texto]" custT="1"/>
      <dgm:spPr/>
      <dgm:t>
        <a:bodyPr/>
        <a:lstStyle/>
        <a:p>
          <a:r>
            <a:rPr lang="pt-BR" sz="1050" b="1" dirty="0" err="1"/>
            <a:t>Repeat</a:t>
          </a:r>
          <a:r>
            <a:rPr lang="pt-BR" sz="1050" b="1" dirty="0"/>
            <a:t> </a:t>
          </a:r>
          <a:r>
            <a:rPr lang="pt-BR" sz="1050" b="1" dirty="0" err="1"/>
            <a:t>on</a:t>
          </a:r>
          <a:r>
            <a:rPr lang="pt-BR" sz="1050" b="1" dirty="0"/>
            <a:t> </a:t>
          </a:r>
          <a:r>
            <a:rPr lang="pt-BR" sz="1050" b="1" dirty="0" err="1"/>
            <a:t>relapse</a:t>
          </a:r>
          <a:r>
            <a:rPr lang="pt-BR" sz="1050" b="1" dirty="0"/>
            <a:t>/</a:t>
          </a:r>
          <a:r>
            <a:rPr lang="pt-BR" sz="1050" b="1" dirty="0" err="1"/>
            <a:t>disease</a:t>
          </a:r>
          <a:r>
            <a:rPr lang="pt-BR" sz="1050" b="1" dirty="0"/>
            <a:t> </a:t>
          </a:r>
          <a:r>
            <a:rPr lang="pt-BR" sz="1050" b="1" dirty="0" err="1"/>
            <a:t>progression</a:t>
          </a:r>
          <a:endParaRPr lang="pt-BR" sz="1050" b="1" dirty="0"/>
        </a:p>
      </dgm:t>
    </dgm:pt>
    <dgm:pt modelId="{77922486-B64F-C14C-9DC6-15D4110E32A4}" type="parTrans" cxnId="{CD94C79B-DA00-C740-8DF9-45A37913C709}">
      <dgm:prSet/>
      <dgm:spPr/>
      <dgm:t>
        <a:bodyPr/>
        <a:lstStyle/>
        <a:p>
          <a:endParaRPr lang="pt-BR" sz="2400" b="1"/>
        </a:p>
      </dgm:t>
    </dgm:pt>
    <dgm:pt modelId="{0FCE1075-0BE0-AC42-B346-AF37F87DFA6D}" type="sibTrans" cxnId="{CD94C79B-DA00-C740-8DF9-45A37913C709}">
      <dgm:prSet/>
      <dgm:spPr/>
      <dgm:t>
        <a:bodyPr/>
        <a:lstStyle/>
        <a:p>
          <a:endParaRPr lang="pt-BR" sz="2400" b="1"/>
        </a:p>
      </dgm:t>
    </dgm:pt>
    <dgm:pt modelId="{C40B6EDB-D7F7-A344-9E73-41C14BEDE5BA}">
      <dgm:prSet phldrT="[Texto]" custT="1"/>
      <dgm:spPr/>
      <dgm:t>
        <a:bodyPr/>
        <a:lstStyle/>
        <a:p>
          <a:r>
            <a:rPr lang="pt-BR" sz="1050" b="1" dirty="0"/>
            <a:t>0/1+</a:t>
          </a:r>
        </a:p>
      </dgm:t>
    </dgm:pt>
    <dgm:pt modelId="{B74E2D41-717C-FA49-9A96-B946DEC98ECE}" type="parTrans" cxnId="{AB0FF11E-7423-FA49-943F-BD379531798B}">
      <dgm:prSet/>
      <dgm:spPr/>
      <dgm:t>
        <a:bodyPr/>
        <a:lstStyle/>
        <a:p>
          <a:endParaRPr lang="pt-BR" sz="2400" b="1"/>
        </a:p>
      </dgm:t>
    </dgm:pt>
    <dgm:pt modelId="{5BA7F80C-9E12-EB4B-99E0-2388D4414C24}" type="sibTrans" cxnId="{AB0FF11E-7423-FA49-943F-BD379531798B}">
      <dgm:prSet/>
      <dgm:spPr/>
      <dgm:t>
        <a:bodyPr/>
        <a:lstStyle/>
        <a:p>
          <a:endParaRPr lang="pt-BR" sz="2400" b="1"/>
        </a:p>
      </dgm:t>
    </dgm:pt>
    <dgm:pt modelId="{80D9E3F4-A098-EE42-8A60-D6DBAF16730C}" type="pres">
      <dgm:prSet presAssocID="{B4B76897-DC09-DD4A-9318-FA1BCDA6E33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31572D4-B476-E243-B59C-077659184B11}" type="pres">
      <dgm:prSet presAssocID="{C40B6EDB-D7F7-A344-9E73-41C14BEDE5BA}" presName="hierRoot1" presStyleCnt="0"/>
      <dgm:spPr/>
    </dgm:pt>
    <dgm:pt modelId="{810E77BE-D044-6742-B269-6102D969219E}" type="pres">
      <dgm:prSet presAssocID="{C40B6EDB-D7F7-A344-9E73-41C14BEDE5BA}" presName="composite" presStyleCnt="0"/>
      <dgm:spPr/>
    </dgm:pt>
    <dgm:pt modelId="{73CDECBC-6C2F-7D49-A52F-0D944CCEED65}" type="pres">
      <dgm:prSet presAssocID="{C40B6EDB-D7F7-A344-9E73-41C14BEDE5BA}" presName="background" presStyleLbl="node0" presStyleIdx="0" presStyleCnt="1"/>
      <dgm:spPr/>
    </dgm:pt>
    <dgm:pt modelId="{C0455EB9-ADE6-2F44-8298-C80A76823ABA}" type="pres">
      <dgm:prSet presAssocID="{C40B6EDB-D7F7-A344-9E73-41C14BEDE5BA}" presName="text" presStyleLbl="fgAcc0" presStyleIdx="0" presStyleCnt="1">
        <dgm:presLayoutVars>
          <dgm:chPref val="3"/>
        </dgm:presLayoutVars>
      </dgm:prSet>
      <dgm:spPr/>
    </dgm:pt>
    <dgm:pt modelId="{5A8AC8B5-B601-1F47-960D-050CC279DC48}" type="pres">
      <dgm:prSet presAssocID="{C40B6EDB-D7F7-A344-9E73-41C14BEDE5BA}" presName="hierChild2" presStyleCnt="0"/>
      <dgm:spPr/>
    </dgm:pt>
    <dgm:pt modelId="{CF219B9D-1142-654B-8243-FD7107D09508}" type="pres">
      <dgm:prSet presAssocID="{CEFC770A-F62F-6748-9375-C7E620BC3DB4}" presName="Name10" presStyleLbl="parChTrans1D2" presStyleIdx="0" presStyleCnt="2"/>
      <dgm:spPr/>
    </dgm:pt>
    <dgm:pt modelId="{4A2A8777-3D0D-5C4F-A689-70C587554D93}" type="pres">
      <dgm:prSet presAssocID="{1E8946CC-D216-B64F-9EF1-0FE7AC918487}" presName="hierRoot2" presStyleCnt="0"/>
      <dgm:spPr/>
    </dgm:pt>
    <dgm:pt modelId="{EDC33C12-C3BE-8F44-A374-16A3D6B65E5C}" type="pres">
      <dgm:prSet presAssocID="{1E8946CC-D216-B64F-9EF1-0FE7AC918487}" presName="composite2" presStyleCnt="0"/>
      <dgm:spPr/>
    </dgm:pt>
    <dgm:pt modelId="{6F8BFAEA-6FC5-A745-BAB0-F83A91546E76}" type="pres">
      <dgm:prSet presAssocID="{1E8946CC-D216-B64F-9EF1-0FE7AC918487}" presName="background2" presStyleLbl="node2" presStyleIdx="0" presStyleCnt="2"/>
      <dgm:spPr/>
    </dgm:pt>
    <dgm:pt modelId="{BE478A4A-5D1C-F842-8764-776F88FEFBE6}" type="pres">
      <dgm:prSet presAssocID="{1E8946CC-D216-B64F-9EF1-0FE7AC918487}" presName="text2" presStyleLbl="fgAcc2" presStyleIdx="0" presStyleCnt="2">
        <dgm:presLayoutVars>
          <dgm:chPref val="3"/>
        </dgm:presLayoutVars>
      </dgm:prSet>
      <dgm:spPr/>
    </dgm:pt>
    <dgm:pt modelId="{33676802-6AAF-204B-9BF7-6D5854462224}" type="pres">
      <dgm:prSet presAssocID="{1E8946CC-D216-B64F-9EF1-0FE7AC918487}" presName="hierChild3" presStyleCnt="0"/>
      <dgm:spPr/>
    </dgm:pt>
    <dgm:pt modelId="{A400DD86-2DA8-9C43-8424-25EF1CBB3BD1}" type="pres">
      <dgm:prSet presAssocID="{DE22881F-C1AB-564E-8888-15637610D673}" presName="Name17" presStyleLbl="parChTrans1D3" presStyleIdx="0" presStyleCnt="3"/>
      <dgm:spPr/>
    </dgm:pt>
    <dgm:pt modelId="{BD5574F4-4D7A-BC48-B084-2C63B20598CB}" type="pres">
      <dgm:prSet presAssocID="{41250C0D-13BB-4A47-A5D5-71506C3C6FAB}" presName="hierRoot3" presStyleCnt="0"/>
      <dgm:spPr/>
    </dgm:pt>
    <dgm:pt modelId="{A9829ECE-661D-BC4E-AA56-E03C6A5DDD64}" type="pres">
      <dgm:prSet presAssocID="{41250C0D-13BB-4A47-A5D5-71506C3C6FAB}" presName="composite3" presStyleCnt="0"/>
      <dgm:spPr/>
    </dgm:pt>
    <dgm:pt modelId="{FD0E5D50-8650-124A-9284-40F85E8D1400}" type="pres">
      <dgm:prSet presAssocID="{41250C0D-13BB-4A47-A5D5-71506C3C6FAB}" presName="background3" presStyleLbl="node3" presStyleIdx="0" presStyleCnt="3"/>
      <dgm:spPr/>
    </dgm:pt>
    <dgm:pt modelId="{1ABDF39C-8D54-4343-AD17-788D5FEAB2D3}" type="pres">
      <dgm:prSet presAssocID="{41250C0D-13BB-4A47-A5D5-71506C3C6FAB}" presName="text3" presStyleLbl="fgAcc3" presStyleIdx="0" presStyleCnt="3">
        <dgm:presLayoutVars>
          <dgm:chPref val="3"/>
        </dgm:presLayoutVars>
      </dgm:prSet>
      <dgm:spPr/>
    </dgm:pt>
    <dgm:pt modelId="{5EBF574A-8E14-B148-B41B-EDE319DB0BF9}" type="pres">
      <dgm:prSet presAssocID="{41250C0D-13BB-4A47-A5D5-71506C3C6FAB}" presName="hierChild4" presStyleCnt="0"/>
      <dgm:spPr/>
    </dgm:pt>
    <dgm:pt modelId="{9564A656-63D1-B54F-875D-6050F5124CBE}" type="pres">
      <dgm:prSet presAssocID="{1ED824D0-9836-1D43-A344-449DFC7CD482}" presName="Name10" presStyleLbl="parChTrans1D2" presStyleIdx="1" presStyleCnt="2"/>
      <dgm:spPr/>
    </dgm:pt>
    <dgm:pt modelId="{A2EFE2E9-BA0F-F74F-8778-A50D558BCB59}" type="pres">
      <dgm:prSet presAssocID="{775CD2E3-8861-504A-855E-D513088E82EF}" presName="hierRoot2" presStyleCnt="0"/>
      <dgm:spPr/>
    </dgm:pt>
    <dgm:pt modelId="{50E12D5D-FBBE-1442-8D69-281FC40C7DE3}" type="pres">
      <dgm:prSet presAssocID="{775CD2E3-8861-504A-855E-D513088E82EF}" presName="composite2" presStyleCnt="0"/>
      <dgm:spPr/>
    </dgm:pt>
    <dgm:pt modelId="{0C106A96-F6A8-A746-BF6B-DE84ABDE8EAC}" type="pres">
      <dgm:prSet presAssocID="{775CD2E3-8861-504A-855E-D513088E82EF}" presName="background2" presStyleLbl="node2" presStyleIdx="1" presStyleCnt="2"/>
      <dgm:spPr/>
    </dgm:pt>
    <dgm:pt modelId="{3F1C269E-7E71-4945-BFEC-CD7D0BAEC1C4}" type="pres">
      <dgm:prSet presAssocID="{775CD2E3-8861-504A-855E-D513088E82EF}" presName="text2" presStyleLbl="fgAcc2" presStyleIdx="1" presStyleCnt="2">
        <dgm:presLayoutVars>
          <dgm:chPref val="3"/>
        </dgm:presLayoutVars>
      </dgm:prSet>
      <dgm:spPr/>
    </dgm:pt>
    <dgm:pt modelId="{B15608C3-2262-DA44-A897-9A5FD2C175CC}" type="pres">
      <dgm:prSet presAssocID="{775CD2E3-8861-504A-855E-D513088E82EF}" presName="hierChild3" presStyleCnt="0"/>
      <dgm:spPr/>
    </dgm:pt>
    <dgm:pt modelId="{AA3B8585-09FC-5748-A24F-2DFA804D0D7A}" type="pres">
      <dgm:prSet presAssocID="{2458F453-7082-3F48-9F2F-B9F6242400A3}" presName="Name17" presStyleLbl="parChTrans1D3" presStyleIdx="1" presStyleCnt="3"/>
      <dgm:spPr/>
    </dgm:pt>
    <dgm:pt modelId="{3331EA6E-56AC-CC4A-8981-86702E370FBF}" type="pres">
      <dgm:prSet presAssocID="{8B67D03F-08AA-2F44-BED5-EFA3A55D0B3B}" presName="hierRoot3" presStyleCnt="0"/>
      <dgm:spPr/>
    </dgm:pt>
    <dgm:pt modelId="{B49DE758-B7BB-4845-AA0B-300148626021}" type="pres">
      <dgm:prSet presAssocID="{8B67D03F-08AA-2F44-BED5-EFA3A55D0B3B}" presName="composite3" presStyleCnt="0"/>
      <dgm:spPr/>
    </dgm:pt>
    <dgm:pt modelId="{34A28FAC-538A-9640-996A-7908C63FE03A}" type="pres">
      <dgm:prSet presAssocID="{8B67D03F-08AA-2F44-BED5-EFA3A55D0B3B}" presName="background3" presStyleLbl="node3" presStyleIdx="1" presStyleCnt="3"/>
      <dgm:spPr/>
    </dgm:pt>
    <dgm:pt modelId="{2066D2ED-235F-CB45-A865-8C94876781E7}" type="pres">
      <dgm:prSet presAssocID="{8B67D03F-08AA-2F44-BED5-EFA3A55D0B3B}" presName="text3" presStyleLbl="fgAcc3" presStyleIdx="1" presStyleCnt="3">
        <dgm:presLayoutVars>
          <dgm:chPref val="3"/>
        </dgm:presLayoutVars>
      </dgm:prSet>
      <dgm:spPr/>
    </dgm:pt>
    <dgm:pt modelId="{67016BEF-D3E0-BF46-A6D1-11F8FD31A5F8}" type="pres">
      <dgm:prSet presAssocID="{8B67D03F-08AA-2F44-BED5-EFA3A55D0B3B}" presName="hierChild4" presStyleCnt="0"/>
      <dgm:spPr/>
    </dgm:pt>
    <dgm:pt modelId="{9689DC85-1ABC-1847-BCE4-72EE73AC4089}" type="pres">
      <dgm:prSet presAssocID="{65B43589-87B3-B548-93FC-A5B00463AA3F}" presName="Name23" presStyleLbl="parChTrans1D4" presStyleIdx="0" presStyleCnt="3"/>
      <dgm:spPr/>
    </dgm:pt>
    <dgm:pt modelId="{BAE694F8-731C-A143-98D1-3E08B8E1FD7F}" type="pres">
      <dgm:prSet presAssocID="{EB573FC0-E6A7-6048-8588-8C44E755359B}" presName="hierRoot4" presStyleCnt="0"/>
      <dgm:spPr/>
    </dgm:pt>
    <dgm:pt modelId="{69FE94C4-8E92-194E-BD5A-BCD98751CAC7}" type="pres">
      <dgm:prSet presAssocID="{EB573FC0-E6A7-6048-8588-8C44E755359B}" presName="composite4" presStyleCnt="0"/>
      <dgm:spPr/>
    </dgm:pt>
    <dgm:pt modelId="{6F9065B7-C0CF-3B4A-98EB-44DFAD312A59}" type="pres">
      <dgm:prSet presAssocID="{EB573FC0-E6A7-6048-8588-8C44E755359B}" presName="background4" presStyleLbl="node4" presStyleIdx="0" presStyleCnt="3"/>
      <dgm:spPr/>
    </dgm:pt>
    <dgm:pt modelId="{58999A62-27DE-674D-8A5E-B7D4BEA81E48}" type="pres">
      <dgm:prSet presAssocID="{EB573FC0-E6A7-6048-8588-8C44E755359B}" presName="text4" presStyleLbl="fgAcc4" presStyleIdx="0" presStyleCnt="3">
        <dgm:presLayoutVars>
          <dgm:chPref val="3"/>
        </dgm:presLayoutVars>
      </dgm:prSet>
      <dgm:spPr/>
    </dgm:pt>
    <dgm:pt modelId="{ED5D77D1-A6F2-644F-A7F7-238E87D19924}" type="pres">
      <dgm:prSet presAssocID="{EB573FC0-E6A7-6048-8588-8C44E755359B}" presName="hierChild5" presStyleCnt="0"/>
      <dgm:spPr/>
    </dgm:pt>
    <dgm:pt modelId="{41FA17D1-FA01-E445-8EEF-7C4F3ABCC206}" type="pres">
      <dgm:prSet presAssocID="{77922486-B64F-C14C-9DC6-15D4110E32A4}" presName="Name23" presStyleLbl="parChTrans1D4" presStyleIdx="1" presStyleCnt="3"/>
      <dgm:spPr/>
    </dgm:pt>
    <dgm:pt modelId="{35844B0C-658C-824C-9A75-8528092ECD8B}" type="pres">
      <dgm:prSet presAssocID="{0E2CB75A-54C2-794C-924C-B61E79BD9C8D}" presName="hierRoot4" presStyleCnt="0"/>
      <dgm:spPr/>
    </dgm:pt>
    <dgm:pt modelId="{2B091A19-B086-6645-AB8E-914112946437}" type="pres">
      <dgm:prSet presAssocID="{0E2CB75A-54C2-794C-924C-B61E79BD9C8D}" presName="composite4" presStyleCnt="0"/>
      <dgm:spPr/>
    </dgm:pt>
    <dgm:pt modelId="{A7B32FE1-2512-414B-957C-B0A66EDB8EAB}" type="pres">
      <dgm:prSet presAssocID="{0E2CB75A-54C2-794C-924C-B61E79BD9C8D}" presName="background4" presStyleLbl="node4" presStyleIdx="1" presStyleCnt="3"/>
      <dgm:spPr/>
    </dgm:pt>
    <dgm:pt modelId="{021BAE65-DFF4-E240-BC6B-DC6FC4C42CB2}" type="pres">
      <dgm:prSet presAssocID="{0E2CB75A-54C2-794C-924C-B61E79BD9C8D}" presName="text4" presStyleLbl="fgAcc4" presStyleIdx="1" presStyleCnt="3" custScaleX="118997">
        <dgm:presLayoutVars>
          <dgm:chPref val="3"/>
        </dgm:presLayoutVars>
      </dgm:prSet>
      <dgm:spPr/>
    </dgm:pt>
    <dgm:pt modelId="{0F6C2796-11B3-074E-8CC0-19E009830D43}" type="pres">
      <dgm:prSet presAssocID="{0E2CB75A-54C2-794C-924C-B61E79BD9C8D}" presName="hierChild5" presStyleCnt="0"/>
      <dgm:spPr/>
    </dgm:pt>
    <dgm:pt modelId="{EF8AFBB2-03DE-4749-AA7A-66FA87956279}" type="pres">
      <dgm:prSet presAssocID="{452E688E-0E4A-7E44-BED7-6B29EEC39ED7}" presName="Name17" presStyleLbl="parChTrans1D3" presStyleIdx="2" presStyleCnt="3"/>
      <dgm:spPr/>
    </dgm:pt>
    <dgm:pt modelId="{18C3373C-34C4-9E4E-B55E-D77DB326587B}" type="pres">
      <dgm:prSet presAssocID="{D30D5614-F6DD-1943-A55D-A0C87113690A}" presName="hierRoot3" presStyleCnt="0"/>
      <dgm:spPr/>
    </dgm:pt>
    <dgm:pt modelId="{A36A8403-15AF-694E-886D-37E8329103DA}" type="pres">
      <dgm:prSet presAssocID="{D30D5614-F6DD-1943-A55D-A0C87113690A}" presName="composite3" presStyleCnt="0"/>
      <dgm:spPr/>
    </dgm:pt>
    <dgm:pt modelId="{92A3E5F8-1964-3F4A-929D-EBFD1C595346}" type="pres">
      <dgm:prSet presAssocID="{D30D5614-F6DD-1943-A55D-A0C87113690A}" presName="background3" presStyleLbl="node3" presStyleIdx="2" presStyleCnt="3"/>
      <dgm:spPr/>
    </dgm:pt>
    <dgm:pt modelId="{0D7D7E00-CDF5-654F-9C40-8712A5A2583A}" type="pres">
      <dgm:prSet presAssocID="{D30D5614-F6DD-1943-A55D-A0C87113690A}" presName="text3" presStyleLbl="fgAcc3" presStyleIdx="2" presStyleCnt="3">
        <dgm:presLayoutVars>
          <dgm:chPref val="3"/>
        </dgm:presLayoutVars>
      </dgm:prSet>
      <dgm:spPr/>
    </dgm:pt>
    <dgm:pt modelId="{49760AE5-8C48-BD43-81B7-C2E39E68042D}" type="pres">
      <dgm:prSet presAssocID="{D30D5614-F6DD-1943-A55D-A0C87113690A}" presName="hierChild4" presStyleCnt="0"/>
      <dgm:spPr/>
    </dgm:pt>
    <dgm:pt modelId="{5CB57707-CCEC-2D45-A7A4-C275B5F3E8AE}" type="pres">
      <dgm:prSet presAssocID="{5A9B357D-EE95-394B-B038-245D88E34882}" presName="Name23" presStyleLbl="parChTrans1D4" presStyleIdx="2" presStyleCnt="3"/>
      <dgm:spPr/>
    </dgm:pt>
    <dgm:pt modelId="{AA7E4C71-8F9F-3B4C-A54D-2B37DB4FD244}" type="pres">
      <dgm:prSet presAssocID="{4CD3E19D-732B-F44D-9EE0-6FCAEAF489D2}" presName="hierRoot4" presStyleCnt="0"/>
      <dgm:spPr/>
    </dgm:pt>
    <dgm:pt modelId="{09302DC8-32C7-9541-AE7B-16762FCBC0ED}" type="pres">
      <dgm:prSet presAssocID="{4CD3E19D-732B-F44D-9EE0-6FCAEAF489D2}" presName="composite4" presStyleCnt="0"/>
      <dgm:spPr/>
    </dgm:pt>
    <dgm:pt modelId="{1FE45BD9-D668-364E-AB5B-FE24155A4639}" type="pres">
      <dgm:prSet presAssocID="{4CD3E19D-732B-F44D-9EE0-6FCAEAF489D2}" presName="background4" presStyleLbl="node4" presStyleIdx="2" presStyleCnt="3"/>
      <dgm:spPr/>
    </dgm:pt>
    <dgm:pt modelId="{B8E31736-8D42-2343-BFE2-340DA15F9EEE}" type="pres">
      <dgm:prSet presAssocID="{4CD3E19D-732B-F44D-9EE0-6FCAEAF489D2}" presName="text4" presStyleLbl="fgAcc4" presStyleIdx="2" presStyleCnt="3">
        <dgm:presLayoutVars>
          <dgm:chPref val="3"/>
        </dgm:presLayoutVars>
      </dgm:prSet>
      <dgm:spPr/>
    </dgm:pt>
    <dgm:pt modelId="{4F7A01E6-B7A5-7844-B871-9C6A79A1C72F}" type="pres">
      <dgm:prSet presAssocID="{4CD3E19D-732B-F44D-9EE0-6FCAEAF489D2}" presName="hierChild5" presStyleCnt="0"/>
      <dgm:spPr/>
    </dgm:pt>
  </dgm:ptLst>
  <dgm:cxnLst>
    <dgm:cxn modelId="{E9BAE803-ED3E-BE43-900C-20F73C968A4B}" type="presOf" srcId="{452E688E-0E4A-7E44-BED7-6B29EEC39ED7}" destId="{EF8AFBB2-03DE-4749-AA7A-66FA87956279}" srcOrd="0" destOrd="0" presId="urn:microsoft.com/office/officeart/2005/8/layout/hierarchy1"/>
    <dgm:cxn modelId="{C641BA11-DD3E-D04D-BF71-4B2A2DF9A066}" srcId="{8B67D03F-08AA-2F44-BED5-EFA3A55D0B3B}" destId="{EB573FC0-E6A7-6048-8588-8C44E755359B}" srcOrd="0" destOrd="0" parTransId="{65B43589-87B3-B548-93FC-A5B00463AA3F}" sibTransId="{B4DFA8EA-964F-B94A-89B9-C6F7F4142C01}"/>
    <dgm:cxn modelId="{AB0FF11E-7423-FA49-943F-BD379531798B}" srcId="{B4B76897-DC09-DD4A-9318-FA1BCDA6E335}" destId="{C40B6EDB-D7F7-A344-9E73-41C14BEDE5BA}" srcOrd="0" destOrd="0" parTransId="{B74E2D41-717C-FA49-9A96-B946DEC98ECE}" sibTransId="{5BA7F80C-9E12-EB4B-99E0-2388D4414C24}"/>
    <dgm:cxn modelId="{83661022-AEA0-9848-8446-029957652DD8}" type="presOf" srcId="{5A9B357D-EE95-394B-B038-245D88E34882}" destId="{5CB57707-CCEC-2D45-A7A4-C275B5F3E8AE}" srcOrd="0" destOrd="0" presId="urn:microsoft.com/office/officeart/2005/8/layout/hierarchy1"/>
    <dgm:cxn modelId="{67042D36-E074-D549-95C7-382922AFA271}" type="presOf" srcId="{D30D5614-F6DD-1943-A55D-A0C87113690A}" destId="{0D7D7E00-CDF5-654F-9C40-8712A5A2583A}" srcOrd="0" destOrd="0" presId="urn:microsoft.com/office/officeart/2005/8/layout/hierarchy1"/>
    <dgm:cxn modelId="{44454A36-E3EC-7547-995E-2797BB1BEE30}" type="presOf" srcId="{1E8946CC-D216-B64F-9EF1-0FE7AC918487}" destId="{BE478A4A-5D1C-F842-8764-776F88FEFBE6}" srcOrd="0" destOrd="0" presId="urn:microsoft.com/office/officeart/2005/8/layout/hierarchy1"/>
    <dgm:cxn modelId="{5930CF60-777E-AD4E-AE19-7683B874227D}" type="presOf" srcId="{DE22881F-C1AB-564E-8888-15637610D673}" destId="{A400DD86-2DA8-9C43-8424-25EF1CBB3BD1}" srcOrd="0" destOrd="0" presId="urn:microsoft.com/office/officeart/2005/8/layout/hierarchy1"/>
    <dgm:cxn modelId="{557D8668-7513-0642-87B2-8F3E8BF4DCBE}" type="presOf" srcId="{1ED824D0-9836-1D43-A344-449DFC7CD482}" destId="{9564A656-63D1-B54F-875D-6050F5124CBE}" srcOrd="0" destOrd="0" presId="urn:microsoft.com/office/officeart/2005/8/layout/hierarchy1"/>
    <dgm:cxn modelId="{B647094B-EA40-5E44-876A-010558DDF260}" type="presOf" srcId="{2458F453-7082-3F48-9F2F-B9F6242400A3}" destId="{AA3B8585-09FC-5748-A24F-2DFA804D0D7A}" srcOrd="0" destOrd="0" presId="urn:microsoft.com/office/officeart/2005/8/layout/hierarchy1"/>
    <dgm:cxn modelId="{477A184B-5BE5-084A-B8A2-A6E75E11943A}" type="presOf" srcId="{65B43589-87B3-B548-93FC-A5B00463AA3F}" destId="{9689DC85-1ABC-1847-BCE4-72EE73AC4089}" srcOrd="0" destOrd="0" presId="urn:microsoft.com/office/officeart/2005/8/layout/hierarchy1"/>
    <dgm:cxn modelId="{E92DC053-6A31-7449-9D5B-26CF865D5D75}" type="presOf" srcId="{EB573FC0-E6A7-6048-8588-8C44E755359B}" destId="{58999A62-27DE-674D-8A5E-B7D4BEA81E48}" srcOrd="0" destOrd="0" presId="urn:microsoft.com/office/officeart/2005/8/layout/hierarchy1"/>
    <dgm:cxn modelId="{65413D79-5CAE-F145-8912-EF1E05825541}" srcId="{775CD2E3-8861-504A-855E-D513088E82EF}" destId="{D30D5614-F6DD-1943-A55D-A0C87113690A}" srcOrd="1" destOrd="0" parTransId="{452E688E-0E4A-7E44-BED7-6B29EEC39ED7}" sibTransId="{CE938F82-C1C5-0647-939E-E55B9BD82D27}"/>
    <dgm:cxn modelId="{1D84EB82-E226-BE46-BDE1-F982801E5AA5}" srcId="{1E8946CC-D216-B64F-9EF1-0FE7AC918487}" destId="{41250C0D-13BB-4A47-A5D5-71506C3C6FAB}" srcOrd="0" destOrd="0" parTransId="{DE22881F-C1AB-564E-8888-15637610D673}" sibTransId="{A0F62354-0E06-CC47-B7BF-0C41B4742C4A}"/>
    <dgm:cxn modelId="{FE728990-CF70-E149-B6E1-61198298BDEE}" type="presOf" srcId="{8B67D03F-08AA-2F44-BED5-EFA3A55D0B3B}" destId="{2066D2ED-235F-CB45-A865-8C94876781E7}" srcOrd="0" destOrd="0" presId="urn:microsoft.com/office/officeart/2005/8/layout/hierarchy1"/>
    <dgm:cxn modelId="{49C7AF9B-C4A3-BE45-A96B-AACA687A9DB8}" type="presOf" srcId="{77922486-B64F-C14C-9DC6-15D4110E32A4}" destId="{41FA17D1-FA01-E445-8EEF-7C4F3ABCC206}" srcOrd="0" destOrd="0" presId="urn:microsoft.com/office/officeart/2005/8/layout/hierarchy1"/>
    <dgm:cxn modelId="{CD94C79B-DA00-C740-8DF9-45A37913C709}" srcId="{8B67D03F-08AA-2F44-BED5-EFA3A55D0B3B}" destId="{0E2CB75A-54C2-794C-924C-B61E79BD9C8D}" srcOrd="1" destOrd="0" parTransId="{77922486-B64F-C14C-9DC6-15D4110E32A4}" sibTransId="{0FCE1075-0BE0-AC42-B346-AF37F87DFA6D}"/>
    <dgm:cxn modelId="{A93417AC-6A79-6040-B546-5A314F28D2B9}" srcId="{775CD2E3-8861-504A-855E-D513088E82EF}" destId="{8B67D03F-08AA-2F44-BED5-EFA3A55D0B3B}" srcOrd="0" destOrd="0" parTransId="{2458F453-7082-3F48-9F2F-B9F6242400A3}" sibTransId="{5F6E443D-9F93-6044-BF47-4FF1C2CC7112}"/>
    <dgm:cxn modelId="{983086C1-D51C-7D42-97D1-5B13089CCF4E}" srcId="{C40B6EDB-D7F7-A344-9E73-41C14BEDE5BA}" destId="{775CD2E3-8861-504A-855E-D513088E82EF}" srcOrd="1" destOrd="0" parTransId="{1ED824D0-9836-1D43-A344-449DFC7CD482}" sibTransId="{0C00A495-B871-5648-8C28-44DA69579220}"/>
    <dgm:cxn modelId="{3232B7C2-C067-5E4C-BDDD-8E46E559CCC1}" type="presOf" srcId="{CEFC770A-F62F-6748-9375-C7E620BC3DB4}" destId="{CF219B9D-1142-654B-8243-FD7107D09508}" srcOrd="0" destOrd="0" presId="urn:microsoft.com/office/officeart/2005/8/layout/hierarchy1"/>
    <dgm:cxn modelId="{E22DA1C5-488E-DD4C-B133-D3FC7F99566A}" type="presOf" srcId="{4CD3E19D-732B-F44D-9EE0-6FCAEAF489D2}" destId="{B8E31736-8D42-2343-BFE2-340DA15F9EEE}" srcOrd="0" destOrd="0" presId="urn:microsoft.com/office/officeart/2005/8/layout/hierarchy1"/>
    <dgm:cxn modelId="{60005AC7-A263-CA4C-8B3D-AFE5C16AD80B}" type="presOf" srcId="{775CD2E3-8861-504A-855E-D513088E82EF}" destId="{3F1C269E-7E71-4945-BFEC-CD7D0BAEC1C4}" srcOrd="0" destOrd="0" presId="urn:microsoft.com/office/officeart/2005/8/layout/hierarchy1"/>
    <dgm:cxn modelId="{5BF77BCA-7AC9-0841-9ACF-AA2576412325}" srcId="{C40B6EDB-D7F7-A344-9E73-41C14BEDE5BA}" destId="{1E8946CC-D216-B64F-9EF1-0FE7AC918487}" srcOrd="0" destOrd="0" parTransId="{CEFC770A-F62F-6748-9375-C7E620BC3DB4}" sibTransId="{1FAB42E1-E665-BC4D-A830-5653EDDBB94B}"/>
    <dgm:cxn modelId="{BF105AD1-1E1E-6F4B-A16F-5783B9CDA973}" type="presOf" srcId="{41250C0D-13BB-4A47-A5D5-71506C3C6FAB}" destId="{1ABDF39C-8D54-4343-AD17-788D5FEAB2D3}" srcOrd="0" destOrd="0" presId="urn:microsoft.com/office/officeart/2005/8/layout/hierarchy1"/>
    <dgm:cxn modelId="{FEE0B1D2-8EC3-C642-9021-78EEA6B60EF2}" srcId="{D30D5614-F6DD-1943-A55D-A0C87113690A}" destId="{4CD3E19D-732B-F44D-9EE0-6FCAEAF489D2}" srcOrd="0" destOrd="0" parTransId="{5A9B357D-EE95-394B-B038-245D88E34882}" sibTransId="{BBFD8539-0A06-2D42-AC6F-72CE5D1B69B8}"/>
    <dgm:cxn modelId="{D1E843E3-5530-4349-8E07-611F7E66D851}" type="presOf" srcId="{C40B6EDB-D7F7-A344-9E73-41C14BEDE5BA}" destId="{C0455EB9-ADE6-2F44-8298-C80A76823ABA}" srcOrd="0" destOrd="0" presId="urn:microsoft.com/office/officeart/2005/8/layout/hierarchy1"/>
    <dgm:cxn modelId="{25E31CE9-C1A6-804F-9CC0-415A63620E83}" type="presOf" srcId="{0E2CB75A-54C2-794C-924C-B61E79BD9C8D}" destId="{021BAE65-DFF4-E240-BC6B-DC6FC4C42CB2}" srcOrd="0" destOrd="0" presId="urn:microsoft.com/office/officeart/2005/8/layout/hierarchy1"/>
    <dgm:cxn modelId="{8E6C79ED-E61D-5D4F-B03C-4227E84A6B51}" type="presOf" srcId="{B4B76897-DC09-DD4A-9318-FA1BCDA6E335}" destId="{80D9E3F4-A098-EE42-8A60-D6DBAF16730C}" srcOrd="0" destOrd="0" presId="urn:microsoft.com/office/officeart/2005/8/layout/hierarchy1"/>
    <dgm:cxn modelId="{6782FE11-77C6-5643-ACD5-A43754DAD436}" type="presParOf" srcId="{80D9E3F4-A098-EE42-8A60-D6DBAF16730C}" destId="{A31572D4-B476-E243-B59C-077659184B11}" srcOrd="0" destOrd="0" presId="urn:microsoft.com/office/officeart/2005/8/layout/hierarchy1"/>
    <dgm:cxn modelId="{1CCAD668-A69A-4844-AD01-693647B21990}" type="presParOf" srcId="{A31572D4-B476-E243-B59C-077659184B11}" destId="{810E77BE-D044-6742-B269-6102D969219E}" srcOrd="0" destOrd="0" presId="urn:microsoft.com/office/officeart/2005/8/layout/hierarchy1"/>
    <dgm:cxn modelId="{37970E7B-45B6-1E42-964B-F7EBDEBB7D2E}" type="presParOf" srcId="{810E77BE-D044-6742-B269-6102D969219E}" destId="{73CDECBC-6C2F-7D49-A52F-0D944CCEED65}" srcOrd="0" destOrd="0" presId="urn:microsoft.com/office/officeart/2005/8/layout/hierarchy1"/>
    <dgm:cxn modelId="{73E68F52-FC14-C545-A512-5EE4BAC77A85}" type="presParOf" srcId="{810E77BE-D044-6742-B269-6102D969219E}" destId="{C0455EB9-ADE6-2F44-8298-C80A76823ABA}" srcOrd="1" destOrd="0" presId="urn:microsoft.com/office/officeart/2005/8/layout/hierarchy1"/>
    <dgm:cxn modelId="{C2DBDBFB-5C09-F04D-B7F1-B2A5A3B27CA3}" type="presParOf" srcId="{A31572D4-B476-E243-B59C-077659184B11}" destId="{5A8AC8B5-B601-1F47-960D-050CC279DC48}" srcOrd="1" destOrd="0" presId="urn:microsoft.com/office/officeart/2005/8/layout/hierarchy1"/>
    <dgm:cxn modelId="{BF041F90-B317-CF45-ACAC-AE8FEA9CA4B6}" type="presParOf" srcId="{5A8AC8B5-B601-1F47-960D-050CC279DC48}" destId="{CF219B9D-1142-654B-8243-FD7107D09508}" srcOrd="0" destOrd="0" presId="urn:microsoft.com/office/officeart/2005/8/layout/hierarchy1"/>
    <dgm:cxn modelId="{DA8725EA-6BAE-7246-9288-A0AC4B8F2E30}" type="presParOf" srcId="{5A8AC8B5-B601-1F47-960D-050CC279DC48}" destId="{4A2A8777-3D0D-5C4F-A689-70C587554D93}" srcOrd="1" destOrd="0" presId="urn:microsoft.com/office/officeart/2005/8/layout/hierarchy1"/>
    <dgm:cxn modelId="{568AE475-1692-6041-B453-44B7BCB7D58F}" type="presParOf" srcId="{4A2A8777-3D0D-5C4F-A689-70C587554D93}" destId="{EDC33C12-C3BE-8F44-A374-16A3D6B65E5C}" srcOrd="0" destOrd="0" presId="urn:microsoft.com/office/officeart/2005/8/layout/hierarchy1"/>
    <dgm:cxn modelId="{3AE60214-4BA3-0244-A521-8987FC5EB723}" type="presParOf" srcId="{EDC33C12-C3BE-8F44-A374-16A3D6B65E5C}" destId="{6F8BFAEA-6FC5-A745-BAB0-F83A91546E76}" srcOrd="0" destOrd="0" presId="urn:microsoft.com/office/officeart/2005/8/layout/hierarchy1"/>
    <dgm:cxn modelId="{88BFB27A-FF89-B44B-8EA4-F2608BEEA20A}" type="presParOf" srcId="{EDC33C12-C3BE-8F44-A374-16A3D6B65E5C}" destId="{BE478A4A-5D1C-F842-8764-776F88FEFBE6}" srcOrd="1" destOrd="0" presId="urn:microsoft.com/office/officeart/2005/8/layout/hierarchy1"/>
    <dgm:cxn modelId="{3D4AF400-7831-4F45-A2B8-D8BD89920AE9}" type="presParOf" srcId="{4A2A8777-3D0D-5C4F-A689-70C587554D93}" destId="{33676802-6AAF-204B-9BF7-6D5854462224}" srcOrd="1" destOrd="0" presId="urn:microsoft.com/office/officeart/2005/8/layout/hierarchy1"/>
    <dgm:cxn modelId="{7665FAE7-472B-9E4B-AE3A-6E5E5CC4884E}" type="presParOf" srcId="{33676802-6AAF-204B-9BF7-6D5854462224}" destId="{A400DD86-2DA8-9C43-8424-25EF1CBB3BD1}" srcOrd="0" destOrd="0" presId="urn:microsoft.com/office/officeart/2005/8/layout/hierarchy1"/>
    <dgm:cxn modelId="{56B2467D-9358-4F4D-B223-D19DD1E75ED6}" type="presParOf" srcId="{33676802-6AAF-204B-9BF7-6D5854462224}" destId="{BD5574F4-4D7A-BC48-B084-2C63B20598CB}" srcOrd="1" destOrd="0" presId="urn:microsoft.com/office/officeart/2005/8/layout/hierarchy1"/>
    <dgm:cxn modelId="{FF670542-C74D-D34B-A81B-0EE5ADE51D05}" type="presParOf" srcId="{BD5574F4-4D7A-BC48-B084-2C63B20598CB}" destId="{A9829ECE-661D-BC4E-AA56-E03C6A5DDD64}" srcOrd="0" destOrd="0" presId="urn:microsoft.com/office/officeart/2005/8/layout/hierarchy1"/>
    <dgm:cxn modelId="{BF076F57-E935-0346-A9E4-5EE38A0B2A64}" type="presParOf" srcId="{A9829ECE-661D-BC4E-AA56-E03C6A5DDD64}" destId="{FD0E5D50-8650-124A-9284-40F85E8D1400}" srcOrd="0" destOrd="0" presId="urn:microsoft.com/office/officeart/2005/8/layout/hierarchy1"/>
    <dgm:cxn modelId="{2B60E630-0B00-784E-A28C-A54F26A91FAE}" type="presParOf" srcId="{A9829ECE-661D-BC4E-AA56-E03C6A5DDD64}" destId="{1ABDF39C-8D54-4343-AD17-788D5FEAB2D3}" srcOrd="1" destOrd="0" presId="urn:microsoft.com/office/officeart/2005/8/layout/hierarchy1"/>
    <dgm:cxn modelId="{1696B702-6571-8E4E-9585-44C95A75CED2}" type="presParOf" srcId="{BD5574F4-4D7A-BC48-B084-2C63B20598CB}" destId="{5EBF574A-8E14-B148-B41B-EDE319DB0BF9}" srcOrd="1" destOrd="0" presId="urn:microsoft.com/office/officeart/2005/8/layout/hierarchy1"/>
    <dgm:cxn modelId="{63DD686D-7753-3C46-AEEB-E4A10E1BBA3D}" type="presParOf" srcId="{5A8AC8B5-B601-1F47-960D-050CC279DC48}" destId="{9564A656-63D1-B54F-875D-6050F5124CBE}" srcOrd="2" destOrd="0" presId="urn:microsoft.com/office/officeart/2005/8/layout/hierarchy1"/>
    <dgm:cxn modelId="{5A1B8804-FD55-1F45-9E9A-FF0F816835C1}" type="presParOf" srcId="{5A8AC8B5-B601-1F47-960D-050CC279DC48}" destId="{A2EFE2E9-BA0F-F74F-8778-A50D558BCB59}" srcOrd="3" destOrd="0" presId="urn:microsoft.com/office/officeart/2005/8/layout/hierarchy1"/>
    <dgm:cxn modelId="{5BC0BD67-2327-C745-BB04-FD5855ED6320}" type="presParOf" srcId="{A2EFE2E9-BA0F-F74F-8778-A50D558BCB59}" destId="{50E12D5D-FBBE-1442-8D69-281FC40C7DE3}" srcOrd="0" destOrd="0" presId="urn:microsoft.com/office/officeart/2005/8/layout/hierarchy1"/>
    <dgm:cxn modelId="{7D6DB50B-9B0C-B346-BE0F-B04B55C12FE6}" type="presParOf" srcId="{50E12D5D-FBBE-1442-8D69-281FC40C7DE3}" destId="{0C106A96-F6A8-A746-BF6B-DE84ABDE8EAC}" srcOrd="0" destOrd="0" presId="urn:microsoft.com/office/officeart/2005/8/layout/hierarchy1"/>
    <dgm:cxn modelId="{FEE01C56-4820-3A43-8B94-D4A1F7039240}" type="presParOf" srcId="{50E12D5D-FBBE-1442-8D69-281FC40C7DE3}" destId="{3F1C269E-7E71-4945-BFEC-CD7D0BAEC1C4}" srcOrd="1" destOrd="0" presId="urn:microsoft.com/office/officeart/2005/8/layout/hierarchy1"/>
    <dgm:cxn modelId="{499FFAE8-5E04-144D-BC67-15971CD8EE6A}" type="presParOf" srcId="{A2EFE2E9-BA0F-F74F-8778-A50D558BCB59}" destId="{B15608C3-2262-DA44-A897-9A5FD2C175CC}" srcOrd="1" destOrd="0" presId="urn:microsoft.com/office/officeart/2005/8/layout/hierarchy1"/>
    <dgm:cxn modelId="{8E16B901-EA2F-EB41-92F8-CC814ACAB48B}" type="presParOf" srcId="{B15608C3-2262-DA44-A897-9A5FD2C175CC}" destId="{AA3B8585-09FC-5748-A24F-2DFA804D0D7A}" srcOrd="0" destOrd="0" presId="urn:microsoft.com/office/officeart/2005/8/layout/hierarchy1"/>
    <dgm:cxn modelId="{F342B8E4-A172-6C45-BBD1-2153A6B9B4EB}" type="presParOf" srcId="{B15608C3-2262-DA44-A897-9A5FD2C175CC}" destId="{3331EA6E-56AC-CC4A-8981-86702E370FBF}" srcOrd="1" destOrd="0" presId="urn:microsoft.com/office/officeart/2005/8/layout/hierarchy1"/>
    <dgm:cxn modelId="{E433B718-421C-014F-A312-EE432A6B0A6E}" type="presParOf" srcId="{3331EA6E-56AC-CC4A-8981-86702E370FBF}" destId="{B49DE758-B7BB-4845-AA0B-300148626021}" srcOrd="0" destOrd="0" presId="urn:microsoft.com/office/officeart/2005/8/layout/hierarchy1"/>
    <dgm:cxn modelId="{6222B481-0EE7-6A49-8791-44279901784A}" type="presParOf" srcId="{B49DE758-B7BB-4845-AA0B-300148626021}" destId="{34A28FAC-538A-9640-996A-7908C63FE03A}" srcOrd="0" destOrd="0" presId="urn:microsoft.com/office/officeart/2005/8/layout/hierarchy1"/>
    <dgm:cxn modelId="{AF351556-985F-3140-B373-9CF1DB89BCC3}" type="presParOf" srcId="{B49DE758-B7BB-4845-AA0B-300148626021}" destId="{2066D2ED-235F-CB45-A865-8C94876781E7}" srcOrd="1" destOrd="0" presId="urn:microsoft.com/office/officeart/2005/8/layout/hierarchy1"/>
    <dgm:cxn modelId="{5A8C50A2-2A37-694C-B096-6DA1219E3078}" type="presParOf" srcId="{3331EA6E-56AC-CC4A-8981-86702E370FBF}" destId="{67016BEF-D3E0-BF46-A6D1-11F8FD31A5F8}" srcOrd="1" destOrd="0" presId="urn:microsoft.com/office/officeart/2005/8/layout/hierarchy1"/>
    <dgm:cxn modelId="{C27D01EF-2AC6-544D-96D7-2C7AA6DA1EEC}" type="presParOf" srcId="{67016BEF-D3E0-BF46-A6D1-11F8FD31A5F8}" destId="{9689DC85-1ABC-1847-BCE4-72EE73AC4089}" srcOrd="0" destOrd="0" presId="urn:microsoft.com/office/officeart/2005/8/layout/hierarchy1"/>
    <dgm:cxn modelId="{FEFC2944-6831-D841-9207-FE77D3971DF8}" type="presParOf" srcId="{67016BEF-D3E0-BF46-A6D1-11F8FD31A5F8}" destId="{BAE694F8-731C-A143-98D1-3E08B8E1FD7F}" srcOrd="1" destOrd="0" presId="urn:microsoft.com/office/officeart/2005/8/layout/hierarchy1"/>
    <dgm:cxn modelId="{2A1FB193-A335-A74A-9A7D-1DAECDA6C9EF}" type="presParOf" srcId="{BAE694F8-731C-A143-98D1-3E08B8E1FD7F}" destId="{69FE94C4-8E92-194E-BD5A-BCD98751CAC7}" srcOrd="0" destOrd="0" presId="urn:microsoft.com/office/officeart/2005/8/layout/hierarchy1"/>
    <dgm:cxn modelId="{22AE66B5-8F26-3E45-AF66-1717FC68B354}" type="presParOf" srcId="{69FE94C4-8E92-194E-BD5A-BCD98751CAC7}" destId="{6F9065B7-C0CF-3B4A-98EB-44DFAD312A59}" srcOrd="0" destOrd="0" presId="urn:microsoft.com/office/officeart/2005/8/layout/hierarchy1"/>
    <dgm:cxn modelId="{F446580D-4541-BA4D-A4B5-0E4088C6DDEC}" type="presParOf" srcId="{69FE94C4-8E92-194E-BD5A-BCD98751CAC7}" destId="{58999A62-27DE-674D-8A5E-B7D4BEA81E48}" srcOrd="1" destOrd="0" presId="urn:microsoft.com/office/officeart/2005/8/layout/hierarchy1"/>
    <dgm:cxn modelId="{990FA800-57C4-0442-A525-9DCD3BAEF644}" type="presParOf" srcId="{BAE694F8-731C-A143-98D1-3E08B8E1FD7F}" destId="{ED5D77D1-A6F2-644F-A7F7-238E87D19924}" srcOrd="1" destOrd="0" presId="urn:microsoft.com/office/officeart/2005/8/layout/hierarchy1"/>
    <dgm:cxn modelId="{1BFEF570-64E8-D445-8F7B-E76EA4C91C58}" type="presParOf" srcId="{67016BEF-D3E0-BF46-A6D1-11F8FD31A5F8}" destId="{41FA17D1-FA01-E445-8EEF-7C4F3ABCC206}" srcOrd="2" destOrd="0" presId="urn:microsoft.com/office/officeart/2005/8/layout/hierarchy1"/>
    <dgm:cxn modelId="{5B91D37F-D2DB-844F-96DD-126A6C6F10AF}" type="presParOf" srcId="{67016BEF-D3E0-BF46-A6D1-11F8FD31A5F8}" destId="{35844B0C-658C-824C-9A75-8528092ECD8B}" srcOrd="3" destOrd="0" presId="urn:microsoft.com/office/officeart/2005/8/layout/hierarchy1"/>
    <dgm:cxn modelId="{D1D08C9F-D21F-5B4C-8F67-A814CC84436A}" type="presParOf" srcId="{35844B0C-658C-824C-9A75-8528092ECD8B}" destId="{2B091A19-B086-6645-AB8E-914112946437}" srcOrd="0" destOrd="0" presId="urn:microsoft.com/office/officeart/2005/8/layout/hierarchy1"/>
    <dgm:cxn modelId="{98ED5CE4-81EB-E548-A06E-50F0106274E5}" type="presParOf" srcId="{2B091A19-B086-6645-AB8E-914112946437}" destId="{A7B32FE1-2512-414B-957C-B0A66EDB8EAB}" srcOrd="0" destOrd="0" presId="urn:microsoft.com/office/officeart/2005/8/layout/hierarchy1"/>
    <dgm:cxn modelId="{C45CB52F-1806-194B-930E-2F88BDC922A0}" type="presParOf" srcId="{2B091A19-B086-6645-AB8E-914112946437}" destId="{021BAE65-DFF4-E240-BC6B-DC6FC4C42CB2}" srcOrd="1" destOrd="0" presId="urn:microsoft.com/office/officeart/2005/8/layout/hierarchy1"/>
    <dgm:cxn modelId="{19980E79-A35A-9D4C-B7FA-EB4325E34D81}" type="presParOf" srcId="{35844B0C-658C-824C-9A75-8528092ECD8B}" destId="{0F6C2796-11B3-074E-8CC0-19E009830D43}" srcOrd="1" destOrd="0" presId="urn:microsoft.com/office/officeart/2005/8/layout/hierarchy1"/>
    <dgm:cxn modelId="{BCD46BE8-1EFA-4E44-AF9B-DEA1E8F7113C}" type="presParOf" srcId="{B15608C3-2262-DA44-A897-9A5FD2C175CC}" destId="{EF8AFBB2-03DE-4749-AA7A-66FA87956279}" srcOrd="2" destOrd="0" presId="urn:microsoft.com/office/officeart/2005/8/layout/hierarchy1"/>
    <dgm:cxn modelId="{CF32D182-88A5-D440-9907-CEAD609A0073}" type="presParOf" srcId="{B15608C3-2262-DA44-A897-9A5FD2C175CC}" destId="{18C3373C-34C4-9E4E-B55E-D77DB326587B}" srcOrd="3" destOrd="0" presId="urn:microsoft.com/office/officeart/2005/8/layout/hierarchy1"/>
    <dgm:cxn modelId="{12A8E000-064F-9C44-B576-EBAC9F1FB3C6}" type="presParOf" srcId="{18C3373C-34C4-9E4E-B55E-D77DB326587B}" destId="{A36A8403-15AF-694E-886D-37E8329103DA}" srcOrd="0" destOrd="0" presId="urn:microsoft.com/office/officeart/2005/8/layout/hierarchy1"/>
    <dgm:cxn modelId="{B362675D-B7A7-094F-A48F-5323B459807B}" type="presParOf" srcId="{A36A8403-15AF-694E-886D-37E8329103DA}" destId="{92A3E5F8-1964-3F4A-929D-EBFD1C595346}" srcOrd="0" destOrd="0" presId="urn:microsoft.com/office/officeart/2005/8/layout/hierarchy1"/>
    <dgm:cxn modelId="{7CF674D1-6B37-7346-9513-FD6C811A2C4D}" type="presParOf" srcId="{A36A8403-15AF-694E-886D-37E8329103DA}" destId="{0D7D7E00-CDF5-654F-9C40-8712A5A2583A}" srcOrd="1" destOrd="0" presId="urn:microsoft.com/office/officeart/2005/8/layout/hierarchy1"/>
    <dgm:cxn modelId="{27E477CD-E63E-9249-9B9F-6BC168637A09}" type="presParOf" srcId="{18C3373C-34C4-9E4E-B55E-D77DB326587B}" destId="{49760AE5-8C48-BD43-81B7-C2E39E68042D}" srcOrd="1" destOrd="0" presId="urn:microsoft.com/office/officeart/2005/8/layout/hierarchy1"/>
    <dgm:cxn modelId="{B9E40885-26E0-5F4D-9CC3-E6540E239A0B}" type="presParOf" srcId="{49760AE5-8C48-BD43-81B7-C2E39E68042D}" destId="{5CB57707-CCEC-2D45-A7A4-C275B5F3E8AE}" srcOrd="0" destOrd="0" presId="urn:microsoft.com/office/officeart/2005/8/layout/hierarchy1"/>
    <dgm:cxn modelId="{9EFDC41A-382A-A249-BBFC-5A0390A16D87}" type="presParOf" srcId="{49760AE5-8C48-BD43-81B7-C2E39E68042D}" destId="{AA7E4C71-8F9F-3B4C-A54D-2B37DB4FD244}" srcOrd="1" destOrd="0" presId="urn:microsoft.com/office/officeart/2005/8/layout/hierarchy1"/>
    <dgm:cxn modelId="{BDC207A3-3F73-5E49-A505-C19C97FA5463}" type="presParOf" srcId="{AA7E4C71-8F9F-3B4C-A54D-2B37DB4FD244}" destId="{09302DC8-32C7-9541-AE7B-16762FCBC0ED}" srcOrd="0" destOrd="0" presId="urn:microsoft.com/office/officeart/2005/8/layout/hierarchy1"/>
    <dgm:cxn modelId="{71D3B15F-144B-574C-9318-AEF17A91D21F}" type="presParOf" srcId="{09302DC8-32C7-9541-AE7B-16762FCBC0ED}" destId="{1FE45BD9-D668-364E-AB5B-FE24155A4639}" srcOrd="0" destOrd="0" presId="urn:microsoft.com/office/officeart/2005/8/layout/hierarchy1"/>
    <dgm:cxn modelId="{6E9D0007-BBAD-D34E-81BC-D82FD1584BEC}" type="presParOf" srcId="{09302DC8-32C7-9541-AE7B-16762FCBC0ED}" destId="{B8E31736-8D42-2343-BFE2-340DA15F9EEE}" srcOrd="1" destOrd="0" presId="urn:microsoft.com/office/officeart/2005/8/layout/hierarchy1"/>
    <dgm:cxn modelId="{CCD2B047-14E9-1F41-AE91-D706E5BCFEEB}" type="presParOf" srcId="{AA7E4C71-8F9F-3B4C-A54D-2B37DB4FD244}" destId="{4F7A01E6-B7A5-7844-B871-9C6A79A1C72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DBBA4A-01D9-8D44-B4B1-4FF76E257748}">
      <dsp:nvSpPr>
        <dsp:cNvPr id="0" name=""/>
        <dsp:cNvSpPr/>
      </dsp:nvSpPr>
      <dsp:spPr>
        <a:xfrm>
          <a:off x="0" y="7256"/>
          <a:ext cx="3337844" cy="7125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R" sz="2900" b="1" kern="1200"/>
            <a:t>Superexpressão</a:t>
          </a:r>
          <a:endParaRPr lang="pt-BR" sz="2900" kern="1200" dirty="0"/>
        </a:p>
      </dsp:txBody>
      <dsp:txXfrm>
        <a:off x="34783" y="42039"/>
        <a:ext cx="3268278" cy="642964"/>
      </dsp:txXfrm>
    </dsp:sp>
    <dsp:sp modelId="{F3180E4B-CA41-A842-BABA-15F5CFCCE945}">
      <dsp:nvSpPr>
        <dsp:cNvPr id="0" name=""/>
        <dsp:cNvSpPr/>
      </dsp:nvSpPr>
      <dsp:spPr>
        <a:xfrm>
          <a:off x="0" y="803306"/>
          <a:ext cx="3337844" cy="7125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R" sz="2900" b="1" kern="1200"/>
            <a:t>Amplificação</a:t>
          </a:r>
          <a:endParaRPr lang="pt-BR" sz="2900" kern="1200"/>
        </a:p>
      </dsp:txBody>
      <dsp:txXfrm>
        <a:off x="34783" y="838089"/>
        <a:ext cx="3268278" cy="642964"/>
      </dsp:txXfrm>
    </dsp:sp>
    <dsp:sp modelId="{F014C7D6-905B-CC49-B1AA-4F2113C6980A}">
      <dsp:nvSpPr>
        <dsp:cNvPr id="0" name=""/>
        <dsp:cNvSpPr/>
      </dsp:nvSpPr>
      <dsp:spPr>
        <a:xfrm>
          <a:off x="0" y="1599356"/>
          <a:ext cx="3337844" cy="7125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R" sz="2900" b="1" kern="1200"/>
            <a:t>Mutação</a:t>
          </a:r>
          <a:endParaRPr lang="pt-BR" sz="2900" kern="1200"/>
        </a:p>
      </dsp:txBody>
      <dsp:txXfrm>
        <a:off x="34783" y="1634139"/>
        <a:ext cx="3268278" cy="6429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DBBA4A-01D9-8D44-B4B1-4FF76E257748}">
      <dsp:nvSpPr>
        <dsp:cNvPr id="0" name=""/>
        <dsp:cNvSpPr/>
      </dsp:nvSpPr>
      <dsp:spPr>
        <a:xfrm>
          <a:off x="0" y="7256"/>
          <a:ext cx="3337844" cy="7125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R" sz="2900" b="1" kern="1200"/>
            <a:t>Superexpressão</a:t>
          </a:r>
          <a:endParaRPr lang="pt-BR" sz="2900" kern="1200"/>
        </a:p>
      </dsp:txBody>
      <dsp:txXfrm>
        <a:off x="34783" y="42039"/>
        <a:ext cx="3268278" cy="642964"/>
      </dsp:txXfrm>
    </dsp:sp>
    <dsp:sp modelId="{F3180E4B-CA41-A842-BABA-15F5CFCCE945}">
      <dsp:nvSpPr>
        <dsp:cNvPr id="0" name=""/>
        <dsp:cNvSpPr/>
      </dsp:nvSpPr>
      <dsp:spPr>
        <a:xfrm>
          <a:off x="0" y="803306"/>
          <a:ext cx="3337844" cy="7125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R" sz="2900" b="1" kern="1200"/>
            <a:t>Amplificação</a:t>
          </a:r>
          <a:endParaRPr lang="pt-BR" sz="2900" kern="1200"/>
        </a:p>
      </dsp:txBody>
      <dsp:txXfrm>
        <a:off x="34783" y="838089"/>
        <a:ext cx="3268278" cy="642964"/>
      </dsp:txXfrm>
    </dsp:sp>
    <dsp:sp modelId="{F014C7D6-905B-CC49-B1AA-4F2113C6980A}">
      <dsp:nvSpPr>
        <dsp:cNvPr id="0" name=""/>
        <dsp:cNvSpPr/>
      </dsp:nvSpPr>
      <dsp:spPr>
        <a:xfrm>
          <a:off x="0" y="1599356"/>
          <a:ext cx="3337844" cy="7125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R" sz="2900" b="1" kern="1200"/>
            <a:t>Mutação</a:t>
          </a:r>
          <a:endParaRPr lang="pt-BR" sz="2900" kern="1200"/>
        </a:p>
      </dsp:txBody>
      <dsp:txXfrm>
        <a:off x="34783" y="1634139"/>
        <a:ext cx="3268278" cy="6429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C45189-53FB-4744-B86A-A3B03028ECE5}">
      <dsp:nvSpPr>
        <dsp:cNvPr id="0" name=""/>
        <dsp:cNvSpPr/>
      </dsp:nvSpPr>
      <dsp:spPr>
        <a:xfrm>
          <a:off x="4841" y="632478"/>
          <a:ext cx="1321767" cy="69879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/>
            <a:t>No </a:t>
          </a:r>
          <a:r>
            <a:rPr lang="pt-BR" sz="1100" b="1" kern="1200" dirty="0" err="1"/>
            <a:t>staining</a:t>
          </a:r>
          <a:r>
            <a:rPr lang="pt-BR" sz="1100" b="1" kern="1200" dirty="0"/>
            <a:t> </a:t>
          </a:r>
          <a:r>
            <a:rPr lang="pt-BR" sz="1100" b="1" kern="1200" dirty="0" err="1"/>
            <a:t>observed</a:t>
          </a:r>
          <a:endParaRPr lang="pt-BR" sz="1100" b="1" kern="1200" dirty="0"/>
        </a:p>
      </dsp:txBody>
      <dsp:txXfrm>
        <a:off x="25308" y="652945"/>
        <a:ext cx="1280833" cy="657864"/>
      </dsp:txXfrm>
    </dsp:sp>
    <dsp:sp modelId="{0A9F6762-CF6D-CE4E-93D5-7C6927E4E60E}">
      <dsp:nvSpPr>
        <dsp:cNvPr id="0" name=""/>
        <dsp:cNvSpPr/>
      </dsp:nvSpPr>
      <dsp:spPr>
        <a:xfrm>
          <a:off x="91297" y="1331277"/>
          <a:ext cx="91440" cy="5911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1133"/>
              </a:lnTo>
              <a:lnTo>
                <a:pt x="135525" y="591133"/>
              </a:lnTo>
            </a:path>
          </a:pathLst>
        </a:cu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93E307-CC15-D949-9426-5F718367B73F}">
      <dsp:nvSpPr>
        <dsp:cNvPr id="0" name=""/>
        <dsp:cNvSpPr/>
      </dsp:nvSpPr>
      <dsp:spPr>
        <a:xfrm>
          <a:off x="226823" y="1619622"/>
          <a:ext cx="968922" cy="60557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IHC 0</a:t>
          </a:r>
        </a:p>
      </dsp:txBody>
      <dsp:txXfrm>
        <a:off x="244560" y="1637359"/>
        <a:ext cx="933448" cy="570102"/>
      </dsp:txXfrm>
    </dsp:sp>
    <dsp:sp modelId="{56BEB680-ECB7-464F-82B6-FF5C4A402FA2}">
      <dsp:nvSpPr>
        <dsp:cNvPr id="0" name=""/>
        <dsp:cNvSpPr/>
      </dsp:nvSpPr>
      <dsp:spPr>
        <a:xfrm>
          <a:off x="1629396" y="632478"/>
          <a:ext cx="1520892" cy="11154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 err="1"/>
            <a:t>Incomplete</a:t>
          </a:r>
          <a:r>
            <a:rPr lang="pt-BR" sz="1200" b="1" kern="1200" dirty="0"/>
            <a:t> </a:t>
          </a:r>
          <a:r>
            <a:rPr lang="pt-BR" sz="1200" b="1" kern="1200" dirty="0" err="1"/>
            <a:t>membrane</a:t>
          </a:r>
          <a:r>
            <a:rPr lang="pt-BR" sz="1200" b="1" kern="1200" dirty="0"/>
            <a:t> </a:t>
          </a:r>
          <a:r>
            <a:rPr lang="pt-BR" sz="1200" b="1" kern="1200" dirty="0" err="1"/>
            <a:t>staining</a:t>
          </a:r>
          <a:r>
            <a:rPr lang="pt-BR" sz="1200" b="1" kern="1200" dirty="0"/>
            <a:t> in </a:t>
          </a:r>
          <a:r>
            <a:rPr lang="pt-BR" sz="1200" b="1" kern="1200" dirty="0" err="1"/>
            <a:t>any</a:t>
          </a:r>
          <a:r>
            <a:rPr lang="pt-BR" sz="1200" b="1" kern="1200" dirty="0"/>
            <a:t> </a:t>
          </a:r>
          <a:r>
            <a:rPr lang="pt-BR" sz="1200" b="1" kern="1200" dirty="0" err="1"/>
            <a:t>proportion</a:t>
          </a:r>
          <a:r>
            <a:rPr lang="pt-BR" sz="1200" b="1" kern="1200" dirty="0"/>
            <a:t> </a:t>
          </a:r>
          <a:r>
            <a:rPr lang="pt-BR" sz="1200" b="1" kern="1200" dirty="0" err="1"/>
            <a:t>of</a:t>
          </a:r>
          <a:r>
            <a:rPr lang="pt-BR" sz="1200" b="1" kern="1200" dirty="0"/>
            <a:t> </a:t>
          </a:r>
          <a:r>
            <a:rPr lang="pt-BR" sz="1200" b="1" kern="1200" dirty="0" err="1"/>
            <a:t>cells</a:t>
          </a:r>
          <a:r>
            <a:rPr lang="pt-BR" sz="1200" b="1" kern="1200" dirty="0"/>
            <a:t> </a:t>
          </a:r>
          <a:r>
            <a:rPr lang="pt-BR" sz="1200" b="1" kern="1200" dirty="0" err="1"/>
            <a:t>or</a:t>
          </a:r>
          <a:r>
            <a:rPr lang="pt-BR" sz="1200" b="1" kern="1200" dirty="0"/>
            <a:t> </a:t>
          </a:r>
          <a:r>
            <a:rPr lang="pt-BR" sz="1200" b="1" kern="1200" dirty="0" err="1"/>
            <a:t>weak</a:t>
          </a:r>
          <a:r>
            <a:rPr lang="pt-BR" sz="1200" b="1" kern="1200" dirty="0"/>
            <a:t> complete </a:t>
          </a:r>
          <a:r>
            <a:rPr lang="pt-BR" sz="1200" b="1" kern="1200" dirty="0" err="1"/>
            <a:t>staining</a:t>
          </a:r>
          <a:r>
            <a:rPr lang="pt-BR" sz="1200" b="1" kern="1200" dirty="0"/>
            <a:t> &lt; 10% </a:t>
          </a:r>
          <a:r>
            <a:rPr lang="pt-BR" sz="1200" b="1" kern="1200" dirty="0" err="1"/>
            <a:t>of</a:t>
          </a:r>
          <a:r>
            <a:rPr lang="pt-BR" sz="1200" b="1" kern="1200" dirty="0"/>
            <a:t> tumor </a:t>
          </a:r>
          <a:r>
            <a:rPr lang="pt-BR" sz="1200" b="1" kern="1200" dirty="0" err="1"/>
            <a:t>cells</a:t>
          </a:r>
          <a:r>
            <a:rPr lang="pt-BR" sz="1200" b="1" kern="1200" dirty="0"/>
            <a:t>*</a:t>
          </a:r>
        </a:p>
      </dsp:txBody>
      <dsp:txXfrm>
        <a:off x="1662066" y="665148"/>
        <a:ext cx="1455552" cy="1050107"/>
      </dsp:txXfrm>
    </dsp:sp>
    <dsp:sp modelId="{C81FCACD-F01D-D24A-A49C-6B63EB857E60}">
      <dsp:nvSpPr>
        <dsp:cNvPr id="0" name=""/>
        <dsp:cNvSpPr/>
      </dsp:nvSpPr>
      <dsp:spPr>
        <a:xfrm>
          <a:off x="1781485" y="1747926"/>
          <a:ext cx="152089" cy="4541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4182"/>
              </a:lnTo>
              <a:lnTo>
                <a:pt x="152089" y="454182"/>
              </a:lnTo>
            </a:path>
          </a:pathLst>
        </a:cu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157ADB-85DE-1F40-9AAD-95CB577267C5}">
      <dsp:nvSpPr>
        <dsp:cNvPr id="0" name=""/>
        <dsp:cNvSpPr/>
      </dsp:nvSpPr>
      <dsp:spPr>
        <a:xfrm>
          <a:off x="1933575" y="1899320"/>
          <a:ext cx="1337829" cy="60557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IHC 1+</a:t>
          </a:r>
        </a:p>
      </dsp:txBody>
      <dsp:txXfrm>
        <a:off x="1951312" y="1917057"/>
        <a:ext cx="1302355" cy="570102"/>
      </dsp:txXfrm>
    </dsp:sp>
    <dsp:sp modelId="{679227EF-D34C-484F-9A92-417C551A0822}">
      <dsp:nvSpPr>
        <dsp:cNvPr id="0" name=""/>
        <dsp:cNvSpPr/>
      </dsp:nvSpPr>
      <dsp:spPr>
        <a:xfrm>
          <a:off x="3574192" y="632478"/>
          <a:ext cx="1702747" cy="13377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Intense complete </a:t>
          </a:r>
          <a:r>
            <a:rPr lang="pt-BR" sz="1200" b="1" kern="1200" dirty="0" err="1"/>
            <a:t>or</a:t>
          </a:r>
          <a:r>
            <a:rPr lang="pt-BR" sz="1200" b="1" kern="1200" dirty="0"/>
            <a:t> basolateral/lateral </a:t>
          </a:r>
          <a:r>
            <a:rPr lang="pt-BR" sz="1200" b="1" kern="1200" dirty="0" err="1"/>
            <a:t>membrane</a:t>
          </a:r>
          <a:r>
            <a:rPr lang="pt-BR" sz="1200" b="1" kern="1200" dirty="0"/>
            <a:t> </a:t>
          </a:r>
          <a:r>
            <a:rPr lang="pt-BR" sz="1200" b="1" kern="1200" dirty="0" err="1"/>
            <a:t>staining</a:t>
          </a:r>
          <a:r>
            <a:rPr lang="pt-BR" sz="1200" b="1" kern="1200" dirty="0"/>
            <a:t> ≲30% tumor </a:t>
          </a:r>
          <a:r>
            <a:rPr lang="pt-BR" sz="1200" b="1" kern="1200" dirty="0" err="1"/>
            <a:t>cells</a:t>
          </a:r>
          <a:r>
            <a:rPr lang="pt-BR" sz="1200" b="1" kern="1200" dirty="0"/>
            <a:t> </a:t>
          </a:r>
          <a:r>
            <a:rPr lang="pt-BR" sz="1200" b="1" kern="1200" dirty="0" err="1"/>
            <a:t>or</a:t>
          </a:r>
          <a:r>
            <a:rPr lang="pt-BR" sz="1200" b="1" kern="1200" dirty="0"/>
            <a:t> </a:t>
          </a:r>
          <a:r>
            <a:rPr lang="pt-BR" sz="1200" b="1" kern="1200" dirty="0" err="1"/>
            <a:t>weak</a:t>
          </a:r>
          <a:r>
            <a:rPr lang="pt-BR" sz="1200" b="1" kern="1200" dirty="0"/>
            <a:t> </a:t>
          </a:r>
          <a:r>
            <a:rPr lang="pt-BR" sz="1200" b="1" kern="1200" dirty="0" err="1"/>
            <a:t>to</a:t>
          </a:r>
          <a:r>
            <a:rPr lang="pt-BR" sz="1200" b="1" kern="1200" dirty="0"/>
            <a:t> </a:t>
          </a:r>
          <a:r>
            <a:rPr lang="pt-BR" sz="1200" b="1" kern="1200" dirty="0" err="1"/>
            <a:t>moderate</a:t>
          </a:r>
          <a:r>
            <a:rPr lang="pt-BR" sz="1200" b="1" kern="1200" dirty="0"/>
            <a:t> </a:t>
          </a:r>
          <a:r>
            <a:rPr lang="pt-BR" sz="1200" b="1" kern="1200" dirty="0" err="1"/>
            <a:t>staining</a:t>
          </a:r>
          <a:r>
            <a:rPr lang="pt-BR" sz="1200" b="1" kern="1200" dirty="0"/>
            <a:t> ≳10% </a:t>
          </a:r>
          <a:r>
            <a:rPr lang="pt-BR" sz="1200" b="1" kern="1200" dirty="0" err="1"/>
            <a:t>of</a:t>
          </a:r>
          <a:r>
            <a:rPr lang="pt-BR" sz="1200" b="1" kern="1200" dirty="0"/>
            <a:t> tumor </a:t>
          </a:r>
          <a:r>
            <a:rPr lang="pt-BR" sz="1200" b="1" kern="1200" dirty="0" err="1"/>
            <a:t>cells</a:t>
          </a:r>
          <a:r>
            <a:rPr lang="pt-BR" sz="1200" b="1" kern="1200" dirty="0"/>
            <a:t> </a:t>
          </a:r>
        </a:p>
      </dsp:txBody>
      <dsp:txXfrm>
        <a:off x="3613374" y="671660"/>
        <a:ext cx="1624383" cy="1259414"/>
      </dsp:txXfrm>
    </dsp:sp>
    <dsp:sp modelId="{BEC121F0-64C0-5C4D-9C57-30E92B05CF8F}">
      <dsp:nvSpPr>
        <dsp:cNvPr id="0" name=""/>
        <dsp:cNvSpPr/>
      </dsp:nvSpPr>
      <dsp:spPr>
        <a:xfrm>
          <a:off x="3744467" y="1970257"/>
          <a:ext cx="170274" cy="4541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4182"/>
              </a:lnTo>
              <a:lnTo>
                <a:pt x="170274" y="454182"/>
              </a:lnTo>
            </a:path>
          </a:pathLst>
        </a:cu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DA4E5E-E58A-5041-B34B-156FD48448DD}">
      <dsp:nvSpPr>
        <dsp:cNvPr id="0" name=""/>
        <dsp:cNvSpPr/>
      </dsp:nvSpPr>
      <dsp:spPr>
        <a:xfrm>
          <a:off x="3914742" y="2121651"/>
          <a:ext cx="1318131" cy="605576"/>
        </a:xfrm>
        <a:prstGeom prst="roundRect">
          <a:avLst>
            <a:gd name="adj" fmla="val 10000"/>
          </a:avLst>
        </a:prstGeom>
        <a:solidFill>
          <a:srgbClr val="92D050">
            <a:alpha val="90000"/>
          </a:srgb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IHC 2+</a:t>
          </a:r>
        </a:p>
      </dsp:txBody>
      <dsp:txXfrm>
        <a:off x="3932479" y="2139388"/>
        <a:ext cx="1282657" cy="570102"/>
      </dsp:txXfrm>
    </dsp:sp>
    <dsp:sp modelId="{CF4B6093-0E56-B548-BEBD-FA909AF67949}">
      <dsp:nvSpPr>
        <dsp:cNvPr id="0" name=""/>
        <dsp:cNvSpPr/>
      </dsp:nvSpPr>
      <dsp:spPr>
        <a:xfrm>
          <a:off x="3744467" y="1970257"/>
          <a:ext cx="170274" cy="13246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4692"/>
              </a:lnTo>
              <a:lnTo>
                <a:pt x="170274" y="1324692"/>
              </a:lnTo>
            </a:path>
          </a:pathLst>
        </a:cu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A71815-EB49-A142-A0DA-ED8FDD8CBA86}">
      <dsp:nvSpPr>
        <dsp:cNvPr id="0" name=""/>
        <dsp:cNvSpPr/>
      </dsp:nvSpPr>
      <dsp:spPr>
        <a:xfrm>
          <a:off x="3914742" y="2878621"/>
          <a:ext cx="1149461" cy="832655"/>
        </a:xfrm>
        <a:prstGeom prst="roundRect">
          <a:avLst>
            <a:gd name="adj" fmla="val 10000"/>
          </a:avLst>
        </a:prstGeom>
        <a:solidFill>
          <a:srgbClr val="98FF59">
            <a:alpha val="89804"/>
          </a:srgb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 err="1"/>
            <a:t>Confirmation</a:t>
          </a:r>
          <a:r>
            <a:rPr lang="pt-BR" sz="1200" b="1" kern="1200" dirty="0"/>
            <a:t> </a:t>
          </a:r>
          <a:r>
            <a:rPr lang="pt-BR" sz="1200" b="1" kern="1200" dirty="0" err="1"/>
            <a:t>of</a:t>
          </a:r>
          <a:r>
            <a:rPr lang="pt-BR" sz="1200" b="1" kern="1200" dirty="0"/>
            <a:t> </a:t>
          </a:r>
          <a:r>
            <a:rPr lang="pt-BR" sz="1200" b="1" i="1" kern="1200" dirty="0"/>
            <a:t>HER2 </a:t>
          </a:r>
          <a:r>
            <a:rPr lang="pt-BR" sz="1200" b="1" kern="1200" dirty="0" err="1"/>
            <a:t>amplification</a:t>
          </a:r>
          <a:r>
            <a:rPr lang="pt-BR" sz="1200" b="1" kern="1200" dirty="0"/>
            <a:t> </a:t>
          </a:r>
          <a:r>
            <a:rPr lang="pt-BR" sz="1200" b="1" kern="1200" dirty="0" err="1"/>
            <a:t>by</a:t>
          </a:r>
          <a:r>
            <a:rPr lang="pt-BR" sz="1200" b="1" kern="1200" dirty="0"/>
            <a:t> ISH</a:t>
          </a:r>
        </a:p>
      </dsp:txBody>
      <dsp:txXfrm>
        <a:off x="3939130" y="2903009"/>
        <a:ext cx="1100685" cy="783879"/>
      </dsp:txXfrm>
    </dsp:sp>
    <dsp:sp modelId="{5A4335CB-8C23-A944-B717-4685D7C821E1}">
      <dsp:nvSpPr>
        <dsp:cNvPr id="0" name=""/>
        <dsp:cNvSpPr/>
      </dsp:nvSpPr>
      <dsp:spPr>
        <a:xfrm>
          <a:off x="5579728" y="632478"/>
          <a:ext cx="1636509" cy="9041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Intense complete </a:t>
          </a:r>
          <a:r>
            <a:rPr lang="pt-BR" sz="1200" b="1" kern="1200" dirty="0" err="1"/>
            <a:t>or</a:t>
          </a:r>
          <a:r>
            <a:rPr lang="pt-BR" sz="1200" b="1" kern="1200" dirty="0"/>
            <a:t> basolateral/lateral </a:t>
          </a:r>
          <a:r>
            <a:rPr lang="pt-BR" sz="1200" b="1" kern="1200" dirty="0" err="1"/>
            <a:t>membrane</a:t>
          </a:r>
          <a:r>
            <a:rPr lang="pt-BR" sz="1200" b="1" kern="1200" dirty="0"/>
            <a:t> </a:t>
          </a:r>
          <a:r>
            <a:rPr lang="pt-BR" sz="1200" b="1" kern="1200" dirty="0" err="1"/>
            <a:t>staining</a:t>
          </a:r>
          <a:r>
            <a:rPr lang="pt-BR" sz="1200" b="1" kern="1200" dirty="0"/>
            <a:t> in &gt;30% </a:t>
          </a:r>
          <a:r>
            <a:rPr lang="pt-BR" sz="1200" b="1" kern="1200" dirty="0" err="1"/>
            <a:t>of</a:t>
          </a:r>
          <a:r>
            <a:rPr lang="pt-BR" sz="1200" b="1" kern="1200" dirty="0"/>
            <a:t> tumor </a:t>
          </a:r>
          <a:r>
            <a:rPr lang="pt-BR" sz="1200" b="1" kern="1200" dirty="0" err="1"/>
            <a:t>cells</a:t>
          </a:r>
          <a:endParaRPr lang="pt-BR" sz="1200" b="1" kern="1200" dirty="0"/>
        </a:p>
      </dsp:txBody>
      <dsp:txXfrm>
        <a:off x="5606211" y="658961"/>
        <a:ext cx="1583543" cy="851226"/>
      </dsp:txXfrm>
    </dsp:sp>
    <dsp:sp modelId="{C76B77BD-0B47-EF49-857F-87109EB38B64}">
      <dsp:nvSpPr>
        <dsp:cNvPr id="0" name=""/>
        <dsp:cNvSpPr/>
      </dsp:nvSpPr>
      <dsp:spPr>
        <a:xfrm>
          <a:off x="5743379" y="1536670"/>
          <a:ext cx="163650" cy="4541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4182"/>
              </a:lnTo>
              <a:lnTo>
                <a:pt x="163650" y="454182"/>
              </a:lnTo>
            </a:path>
          </a:pathLst>
        </a:cu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A398F9-D7AD-534D-BE5D-64CE59AF32C4}">
      <dsp:nvSpPr>
        <dsp:cNvPr id="0" name=""/>
        <dsp:cNvSpPr/>
      </dsp:nvSpPr>
      <dsp:spPr>
        <a:xfrm>
          <a:off x="5907030" y="1688064"/>
          <a:ext cx="1242439" cy="605576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IHC 3+</a:t>
          </a:r>
        </a:p>
      </dsp:txBody>
      <dsp:txXfrm>
        <a:off x="5924767" y="1705801"/>
        <a:ext cx="1206965" cy="5701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7138E-BF05-CE49-8325-B598653DEF23}">
      <dsp:nvSpPr>
        <dsp:cNvPr id="0" name=""/>
        <dsp:cNvSpPr/>
      </dsp:nvSpPr>
      <dsp:spPr>
        <a:xfrm>
          <a:off x="5503176" y="1500015"/>
          <a:ext cx="91440" cy="2789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897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EBF363-3AC5-004F-A9E8-8135E45ED14B}">
      <dsp:nvSpPr>
        <dsp:cNvPr id="0" name=""/>
        <dsp:cNvSpPr/>
      </dsp:nvSpPr>
      <dsp:spPr>
        <a:xfrm>
          <a:off x="3736271" y="611925"/>
          <a:ext cx="1812624" cy="278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114"/>
              </a:lnTo>
              <a:lnTo>
                <a:pt x="1812624" y="190114"/>
              </a:lnTo>
              <a:lnTo>
                <a:pt x="1812624" y="27897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BE1B43-58C9-0A40-8706-10830C54CE19}">
      <dsp:nvSpPr>
        <dsp:cNvPr id="0" name=""/>
        <dsp:cNvSpPr/>
      </dsp:nvSpPr>
      <dsp:spPr>
        <a:xfrm>
          <a:off x="4808915" y="3276195"/>
          <a:ext cx="91440" cy="2789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897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DC09BB-F3C8-BE46-8D6E-458583641F95}">
      <dsp:nvSpPr>
        <dsp:cNvPr id="0" name=""/>
        <dsp:cNvSpPr/>
      </dsp:nvSpPr>
      <dsp:spPr>
        <a:xfrm>
          <a:off x="4268437" y="2388105"/>
          <a:ext cx="586197" cy="278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114"/>
              </a:lnTo>
              <a:lnTo>
                <a:pt x="586197" y="190114"/>
              </a:lnTo>
              <a:lnTo>
                <a:pt x="586197" y="27897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0FE167-EB6D-1442-98CD-2BA383F66157}">
      <dsp:nvSpPr>
        <dsp:cNvPr id="0" name=""/>
        <dsp:cNvSpPr/>
      </dsp:nvSpPr>
      <dsp:spPr>
        <a:xfrm>
          <a:off x="3682240" y="2388105"/>
          <a:ext cx="586197" cy="278976"/>
        </a:xfrm>
        <a:custGeom>
          <a:avLst/>
          <a:gdLst/>
          <a:ahLst/>
          <a:cxnLst/>
          <a:rect l="0" t="0" r="0" b="0"/>
          <a:pathLst>
            <a:path>
              <a:moveTo>
                <a:pt x="586197" y="0"/>
              </a:moveTo>
              <a:lnTo>
                <a:pt x="586197" y="190114"/>
              </a:lnTo>
              <a:lnTo>
                <a:pt x="0" y="190114"/>
              </a:lnTo>
              <a:lnTo>
                <a:pt x="0" y="27897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CCE51E-3D50-0D48-9A4C-0C65F9E426C7}">
      <dsp:nvSpPr>
        <dsp:cNvPr id="0" name=""/>
        <dsp:cNvSpPr/>
      </dsp:nvSpPr>
      <dsp:spPr>
        <a:xfrm>
          <a:off x="4222717" y="1500015"/>
          <a:ext cx="91440" cy="2789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897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F2CE2D-10DC-3B4C-AFF6-12E8B7EC7D75}">
      <dsp:nvSpPr>
        <dsp:cNvPr id="0" name=""/>
        <dsp:cNvSpPr/>
      </dsp:nvSpPr>
      <dsp:spPr>
        <a:xfrm>
          <a:off x="3736271" y="611925"/>
          <a:ext cx="532166" cy="278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114"/>
              </a:lnTo>
              <a:lnTo>
                <a:pt x="532166" y="190114"/>
              </a:lnTo>
              <a:lnTo>
                <a:pt x="532166" y="27897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03B3C3-836A-E447-B7BA-5918704ACF12}">
      <dsp:nvSpPr>
        <dsp:cNvPr id="0" name=""/>
        <dsp:cNvSpPr/>
      </dsp:nvSpPr>
      <dsp:spPr>
        <a:xfrm>
          <a:off x="3096042" y="611925"/>
          <a:ext cx="640229" cy="278976"/>
        </a:xfrm>
        <a:custGeom>
          <a:avLst/>
          <a:gdLst/>
          <a:ahLst/>
          <a:cxnLst/>
          <a:rect l="0" t="0" r="0" b="0"/>
          <a:pathLst>
            <a:path>
              <a:moveTo>
                <a:pt x="640229" y="0"/>
              </a:moveTo>
              <a:lnTo>
                <a:pt x="640229" y="190114"/>
              </a:lnTo>
              <a:lnTo>
                <a:pt x="0" y="190114"/>
              </a:lnTo>
              <a:lnTo>
                <a:pt x="0" y="27897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89E49F-24AD-284D-86D3-503D78186388}">
      <dsp:nvSpPr>
        <dsp:cNvPr id="0" name=""/>
        <dsp:cNvSpPr/>
      </dsp:nvSpPr>
      <dsp:spPr>
        <a:xfrm>
          <a:off x="1923646" y="611925"/>
          <a:ext cx="1812624" cy="278976"/>
        </a:xfrm>
        <a:custGeom>
          <a:avLst/>
          <a:gdLst/>
          <a:ahLst/>
          <a:cxnLst/>
          <a:rect l="0" t="0" r="0" b="0"/>
          <a:pathLst>
            <a:path>
              <a:moveTo>
                <a:pt x="1812624" y="0"/>
              </a:moveTo>
              <a:lnTo>
                <a:pt x="1812624" y="190114"/>
              </a:lnTo>
              <a:lnTo>
                <a:pt x="0" y="190114"/>
              </a:lnTo>
              <a:lnTo>
                <a:pt x="0" y="27897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658EC9-7F3F-F049-B895-0640E3340FAF}">
      <dsp:nvSpPr>
        <dsp:cNvPr id="0" name=""/>
        <dsp:cNvSpPr/>
      </dsp:nvSpPr>
      <dsp:spPr>
        <a:xfrm>
          <a:off x="3256654" y="2812"/>
          <a:ext cx="959232" cy="609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C4FD67-F4E4-D448-A884-3434EECA9E0C}">
      <dsp:nvSpPr>
        <dsp:cNvPr id="0" name=""/>
        <dsp:cNvSpPr/>
      </dsp:nvSpPr>
      <dsp:spPr>
        <a:xfrm>
          <a:off x="3363236" y="104065"/>
          <a:ext cx="959232" cy="609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HER2 IHC</a:t>
          </a:r>
        </a:p>
      </dsp:txBody>
      <dsp:txXfrm>
        <a:off x="3381076" y="121905"/>
        <a:ext cx="923552" cy="573432"/>
      </dsp:txXfrm>
    </dsp:sp>
    <dsp:sp modelId="{B8B42C84-8BEB-1342-A583-A2B378D9D32E}">
      <dsp:nvSpPr>
        <dsp:cNvPr id="0" name=""/>
        <dsp:cNvSpPr/>
      </dsp:nvSpPr>
      <dsp:spPr>
        <a:xfrm>
          <a:off x="1444030" y="890902"/>
          <a:ext cx="959232" cy="609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8B1ABB-C833-F445-8124-A309259CD344}">
      <dsp:nvSpPr>
        <dsp:cNvPr id="0" name=""/>
        <dsp:cNvSpPr/>
      </dsp:nvSpPr>
      <dsp:spPr>
        <a:xfrm>
          <a:off x="1550611" y="992154"/>
          <a:ext cx="959232" cy="609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0</a:t>
          </a:r>
        </a:p>
      </dsp:txBody>
      <dsp:txXfrm>
        <a:off x="1568451" y="1009994"/>
        <a:ext cx="923552" cy="573432"/>
      </dsp:txXfrm>
    </dsp:sp>
    <dsp:sp modelId="{C23575E0-5E1F-AC47-A773-BABAD1278B80}">
      <dsp:nvSpPr>
        <dsp:cNvPr id="0" name=""/>
        <dsp:cNvSpPr/>
      </dsp:nvSpPr>
      <dsp:spPr>
        <a:xfrm>
          <a:off x="2616425" y="890902"/>
          <a:ext cx="959232" cy="609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8665DE-0450-CC43-9905-5E86FC457A98}">
      <dsp:nvSpPr>
        <dsp:cNvPr id="0" name=""/>
        <dsp:cNvSpPr/>
      </dsp:nvSpPr>
      <dsp:spPr>
        <a:xfrm>
          <a:off x="2723007" y="992154"/>
          <a:ext cx="959232" cy="609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1+</a:t>
          </a:r>
        </a:p>
      </dsp:txBody>
      <dsp:txXfrm>
        <a:off x="2740847" y="1009994"/>
        <a:ext cx="923552" cy="573432"/>
      </dsp:txXfrm>
    </dsp:sp>
    <dsp:sp modelId="{A7F2E35A-0720-294B-BA6B-7C671537994C}">
      <dsp:nvSpPr>
        <dsp:cNvPr id="0" name=""/>
        <dsp:cNvSpPr/>
      </dsp:nvSpPr>
      <dsp:spPr>
        <a:xfrm>
          <a:off x="3788821" y="890902"/>
          <a:ext cx="959232" cy="609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FDBEBE-0D39-9D49-BF5B-F360A738CCFE}">
      <dsp:nvSpPr>
        <dsp:cNvPr id="0" name=""/>
        <dsp:cNvSpPr/>
      </dsp:nvSpPr>
      <dsp:spPr>
        <a:xfrm>
          <a:off x="3895402" y="992154"/>
          <a:ext cx="959232" cy="609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2+</a:t>
          </a:r>
        </a:p>
      </dsp:txBody>
      <dsp:txXfrm>
        <a:off x="3913242" y="1009994"/>
        <a:ext cx="923552" cy="573432"/>
      </dsp:txXfrm>
    </dsp:sp>
    <dsp:sp modelId="{6157E286-FD4D-4F4D-9B05-20A7427192E5}">
      <dsp:nvSpPr>
        <dsp:cNvPr id="0" name=""/>
        <dsp:cNvSpPr/>
      </dsp:nvSpPr>
      <dsp:spPr>
        <a:xfrm>
          <a:off x="3680759" y="1778992"/>
          <a:ext cx="1175357" cy="609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6A65BD-EBDB-9D47-8BD1-3EADF6E375E4}">
      <dsp:nvSpPr>
        <dsp:cNvPr id="0" name=""/>
        <dsp:cNvSpPr/>
      </dsp:nvSpPr>
      <dsp:spPr>
        <a:xfrm>
          <a:off x="3787340" y="1880244"/>
          <a:ext cx="1175357" cy="609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ISH/</a:t>
          </a:r>
          <a:r>
            <a:rPr lang="pt-BR" sz="1200" b="1" kern="1200" dirty="0" err="1"/>
            <a:t>Therapy</a:t>
          </a:r>
          <a:endParaRPr lang="pt-BR" sz="1200" b="1" kern="1200" dirty="0"/>
        </a:p>
      </dsp:txBody>
      <dsp:txXfrm>
        <a:off x="3805180" y="1898084"/>
        <a:ext cx="1139677" cy="573432"/>
      </dsp:txXfrm>
    </dsp:sp>
    <dsp:sp modelId="{25796026-332B-9D46-8F80-E8038C623AC8}">
      <dsp:nvSpPr>
        <dsp:cNvPr id="0" name=""/>
        <dsp:cNvSpPr/>
      </dsp:nvSpPr>
      <dsp:spPr>
        <a:xfrm>
          <a:off x="3202623" y="2667082"/>
          <a:ext cx="959232" cy="609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B70653-E4D2-8B4A-B99C-5123A743ACA3}">
      <dsp:nvSpPr>
        <dsp:cNvPr id="0" name=""/>
        <dsp:cNvSpPr/>
      </dsp:nvSpPr>
      <dsp:spPr>
        <a:xfrm>
          <a:off x="3309205" y="2768334"/>
          <a:ext cx="959232" cy="609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-</a:t>
          </a:r>
        </a:p>
      </dsp:txBody>
      <dsp:txXfrm>
        <a:off x="3327045" y="2786174"/>
        <a:ext cx="923552" cy="573432"/>
      </dsp:txXfrm>
    </dsp:sp>
    <dsp:sp modelId="{9E8D803B-D86C-234B-BD54-44616D6A55E3}">
      <dsp:nvSpPr>
        <dsp:cNvPr id="0" name=""/>
        <dsp:cNvSpPr/>
      </dsp:nvSpPr>
      <dsp:spPr>
        <a:xfrm>
          <a:off x="4375019" y="2667082"/>
          <a:ext cx="959232" cy="609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222563-C7E9-854C-987A-1E127BA11E82}">
      <dsp:nvSpPr>
        <dsp:cNvPr id="0" name=""/>
        <dsp:cNvSpPr/>
      </dsp:nvSpPr>
      <dsp:spPr>
        <a:xfrm>
          <a:off x="4481600" y="2768334"/>
          <a:ext cx="959232" cy="609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+</a:t>
          </a:r>
        </a:p>
      </dsp:txBody>
      <dsp:txXfrm>
        <a:off x="4499440" y="2786174"/>
        <a:ext cx="923552" cy="573432"/>
      </dsp:txXfrm>
    </dsp:sp>
    <dsp:sp modelId="{2B7E647A-B12F-EC42-9D1A-D982D198C199}">
      <dsp:nvSpPr>
        <dsp:cNvPr id="0" name=""/>
        <dsp:cNvSpPr/>
      </dsp:nvSpPr>
      <dsp:spPr>
        <a:xfrm>
          <a:off x="4375019" y="3555171"/>
          <a:ext cx="959232" cy="609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A1A1B0-DAEF-8245-9A55-51BAE32EC8E5}">
      <dsp:nvSpPr>
        <dsp:cNvPr id="0" name=""/>
        <dsp:cNvSpPr/>
      </dsp:nvSpPr>
      <dsp:spPr>
        <a:xfrm>
          <a:off x="4481600" y="3656424"/>
          <a:ext cx="959232" cy="609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 err="1"/>
            <a:t>Therapy</a:t>
          </a:r>
          <a:endParaRPr lang="pt-BR" sz="1200" b="1" kern="1200" dirty="0"/>
        </a:p>
      </dsp:txBody>
      <dsp:txXfrm>
        <a:off x="4499440" y="3674264"/>
        <a:ext cx="923552" cy="573432"/>
      </dsp:txXfrm>
    </dsp:sp>
    <dsp:sp modelId="{C9E6D7FD-02F1-E642-BB20-FB4392177848}">
      <dsp:nvSpPr>
        <dsp:cNvPr id="0" name=""/>
        <dsp:cNvSpPr/>
      </dsp:nvSpPr>
      <dsp:spPr>
        <a:xfrm>
          <a:off x="5069279" y="890902"/>
          <a:ext cx="959232" cy="609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28173D-0A5A-054B-8E85-D7C88E261532}">
      <dsp:nvSpPr>
        <dsp:cNvPr id="0" name=""/>
        <dsp:cNvSpPr/>
      </dsp:nvSpPr>
      <dsp:spPr>
        <a:xfrm>
          <a:off x="5175861" y="992154"/>
          <a:ext cx="959232" cy="609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3+</a:t>
          </a:r>
        </a:p>
      </dsp:txBody>
      <dsp:txXfrm>
        <a:off x="5193701" y="1009994"/>
        <a:ext cx="923552" cy="573432"/>
      </dsp:txXfrm>
    </dsp:sp>
    <dsp:sp modelId="{5CDFD0AA-84A6-7145-BA89-CBF07D4546C3}">
      <dsp:nvSpPr>
        <dsp:cNvPr id="0" name=""/>
        <dsp:cNvSpPr/>
      </dsp:nvSpPr>
      <dsp:spPr>
        <a:xfrm>
          <a:off x="5069279" y="1778992"/>
          <a:ext cx="959232" cy="609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5E3AF-FB1B-F94E-96C9-DB5C24E74C94}">
      <dsp:nvSpPr>
        <dsp:cNvPr id="0" name=""/>
        <dsp:cNvSpPr/>
      </dsp:nvSpPr>
      <dsp:spPr>
        <a:xfrm>
          <a:off x="5175861" y="1880244"/>
          <a:ext cx="959232" cy="609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 err="1"/>
            <a:t>Therapy</a:t>
          </a:r>
          <a:endParaRPr lang="pt-BR" sz="1200" b="1" kern="1200" dirty="0"/>
        </a:p>
      </dsp:txBody>
      <dsp:txXfrm>
        <a:off x="5193701" y="1898084"/>
        <a:ext cx="923552" cy="5734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57707-CCEC-2D45-A7A4-C275B5F3E8AE}">
      <dsp:nvSpPr>
        <dsp:cNvPr id="0" name=""/>
        <dsp:cNvSpPr/>
      </dsp:nvSpPr>
      <dsp:spPr>
        <a:xfrm>
          <a:off x="4520652" y="2494061"/>
          <a:ext cx="91440" cy="2916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637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8AFBB2-03DE-4749-AA7A-66FA87956279}">
      <dsp:nvSpPr>
        <dsp:cNvPr id="0" name=""/>
        <dsp:cNvSpPr/>
      </dsp:nvSpPr>
      <dsp:spPr>
        <a:xfrm>
          <a:off x="3599549" y="1565669"/>
          <a:ext cx="966823" cy="2916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742"/>
              </a:lnTo>
              <a:lnTo>
                <a:pt x="966823" y="198742"/>
              </a:lnTo>
              <a:lnTo>
                <a:pt x="966823" y="291637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FA17D1-FA01-E445-8EEF-7C4F3ABCC206}">
      <dsp:nvSpPr>
        <dsp:cNvPr id="0" name=""/>
        <dsp:cNvSpPr/>
      </dsp:nvSpPr>
      <dsp:spPr>
        <a:xfrm>
          <a:off x="2632725" y="2494061"/>
          <a:ext cx="612799" cy="2916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742"/>
              </a:lnTo>
              <a:lnTo>
                <a:pt x="612799" y="198742"/>
              </a:lnTo>
              <a:lnTo>
                <a:pt x="612799" y="291637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89DC85-1ABC-1847-BCE4-72EE73AC4089}">
      <dsp:nvSpPr>
        <dsp:cNvPr id="0" name=""/>
        <dsp:cNvSpPr/>
      </dsp:nvSpPr>
      <dsp:spPr>
        <a:xfrm>
          <a:off x="1924678" y="2494061"/>
          <a:ext cx="708047" cy="291637"/>
        </a:xfrm>
        <a:custGeom>
          <a:avLst/>
          <a:gdLst/>
          <a:ahLst/>
          <a:cxnLst/>
          <a:rect l="0" t="0" r="0" b="0"/>
          <a:pathLst>
            <a:path>
              <a:moveTo>
                <a:pt x="708047" y="0"/>
              </a:moveTo>
              <a:lnTo>
                <a:pt x="708047" y="198742"/>
              </a:lnTo>
              <a:lnTo>
                <a:pt x="0" y="198742"/>
              </a:lnTo>
              <a:lnTo>
                <a:pt x="0" y="291637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3B8585-09FC-5748-A24F-2DFA804D0D7A}">
      <dsp:nvSpPr>
        <dsp:cNvPr id="0" name=""/>
        <dsp:cNvSpPr/>
      </dsp:nvSpPr>
      <dsp:spPr>
        <a:xfrm>
          <a:off x="2632725" y="1565669"/>
          <a:ext cx="966823" cy="291637"/>
        </a:xfrm>
        <a:custGeom>
          <a:avLst/>
          <a:gdLst/>
          <a:ahLst/>
          <a:cxnLst/>
          <a:rect l="0" t="0" r="0" b="0"/>
          <a:pathLst>
            <a:path>
              <a:moveTo>
                <a:pt x="966823" y="0"/>
              </a:moveTo>
              <a:lnTo>
                <a:pt x="966823" y="198742"/>
              </a:lnTo>
              <a:lnTo>
                <a:pt x="0" y="198742"/>
              </a:lnTo>
              <a:lnTo>
                <a:pt x="0" y="291637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64A656-63D1-B54F-875D-6050F5124CBE}">
      <dsp:nvSpPr>
        <dsp:cNvPr id="0" name=""/>
        <dsp:cNvSpPr/>
      </dsp:nvSpPr>
      <dsp:spPr>
        <a:xfrm>
          <a:off x="2503337" y="637278"/>
          <a:ext cx="1096211" cy="2916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742"/>
              </a:lnTo>
              <a:lnTo>
                <a:pt x="1096211" y="198742"/>
              </a:lnTo>
              <a:lnTo>
                <a:pt x="1096211" y="29163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00DD86-2DA8-9C43-8424-25EF1CBB3BD1}">
      <dsp:nvSpPr>
        <dsp:cNvPr id="0" name=""/>
        <dsp:cNvSpPr/>
      </dsp:nvSpPr>
      <dsp:spPr>
        <a:xfrm>
          <a:off x="1361406" y="1565669"/>
          <a:ext cx="91440" cy="2916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637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219B9D-1142-654B-8243-FD7107D09508}">
      <dsp:nvSpPr>
        <dsp:cNvPr id="0" name=""/>
        <dsp:cNvSpPr/>
      </dsp:nvSpPr>
      <dsp:spPr>
        <a:xfrm>
          <a:off x="1407126" y="637278"/>
          <a:ext cx="1096211" cy="291637"/>
        </a:xfrm>
        <a:custGeom>
          <a:avLst/>
          <a:gdLst/>
          <a:ahLst/>
          <a:cxnLst/>
          <a:rect l="0" t="0" r="0" b="0"/>
          <a:pathLst>
            <a:path>
              <a:moveTo>
                <a:pt x="1096211" y="0"/>
              </a:moveTo>
              <a:lnTo>
                <a:pt x="1096211" y="198742"/>
              </a:lnTo>
              <a:lnTo>
                <a:pt x="0" y="198742"/>
              </a:lnTo>
              <a:lnTo>
                <a:pt x="0" y="29163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CDECBC-6C2F-7D49-A52F-0D944CCEED65}">
      <dsp:nvSpPr>
        <dsp:cNvPr id="0" name=""/>
        <dsp:cNvSpPr/>
      </dsp:nvSpPr>
      <dsp:spPr>
        <a:xfrm>
          <a:off x="2001955" y="523"/>
          <a:ext cx="1002763" cy="6367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455EB9-ADE6-2F44-8298-C80A76823ABA}">
      <dsp:nvSpPr>
        <dsp:cNvPr id="0" name=""/>
        <dsp:cNvSpPr/>
      </dsp:nvSpPr>
      <dsp:spPr>
        <a:xfrm>
          <a:off x="2113374" y="106370"/>
          <a:ext cx="1002763" cy="636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50" b="1" kern="1200" dirty="0"/>
            <a:t>0/1+</a:t>
          </a:r>
        </a:p>
      </dsp:txBody>
      <dsp:txXfrm>
        <a:off x="2132024" y="125020"/>
        <a:ext cx="965463" cy="599454"/>
      </dsp:txXfrm>
    </dsp:sp>
    <dsp:sp modelId="{6F8BFAEA-6FC5-A745-BAB0-F83A91546E76}">
      <dsp:nvSpPr>
        <dsp:cNvPr id="0" name=""/>
        <dsp:cNvSpPr/>
      </dsp:nvSpPr>
      <dsp:spPr>
        <a:xfrm>
          <a:off x="905744" y="928915"/>
          <a:ext cx="1002763" cy="6367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478A4A-5D1C-F842-8764-776F88FEFBE6}">
      <dsp:nvSpPr>
        <dsp:cNvPr id="0" name=""/>
        <dsp:cNvSpPr/>
      </dsp:nvSpPr>
      <dsp:spPr>
        <a:xfrm>
          <a:off x="1017162" y="1034762"/>
          <a:ext cx="1002763" cy="636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50" b="1" kern="1200" dirty="0" err="1"/>
            <a:t>Biopsy</a:t>
          </a:r>
          <a:endParaRPr lang="pt-BR" sz="1050" b="1" kern="1200" dirty="0"/>
        </a:p>
      </dsp:txBody>
      <dsp:txXfrm>
        <a:off x="1035812" y="1053412"/>
        <a:ext cx="965463" cy="599454"/>
      </dsp:txXfrm>
    </dsp:sp>
    <dsp:sp modelId="{FD0E5D50-8650-124A-9284-40F85E8D1400}">
      <dsp:nvSpPr>
        <dsp:cNvPr id="0" name=""/>
        <dsp:cNvSpPr/>
      </dsp:nvSpPr>
      <dsp:spPr>
        <a:xfrm>
          <a:off x="905744" y="1857306"/>
          <a:ext cx="1002763" cy="6367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BDF39C-8D54-4343-AD17-788D5FEAB2D3}">
      <dsp:nvSpPr>
        <dsp:cNvPr id="0" name=""/>
        <dsp:cNvSpPr/>
      </dsp:nvSpPr>
      <dsp:spPr>
        <a:xfrm>
          <a:off x="1017162" y="1963154"/>
          <a:ext cx="1002763" cy="636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50" b="1" kern="1200" dirty="0" err="1"/>
            <a:t>Repeat</a:t>
          </a:r>
          <a:r>
            <a:rPr lang="pt-BR" sz="1050" b="1" kern="1200" dirty="0"/>
            <a:t> in </a:t>
          </a:r>
          <a:r>
            <a:rPr lang="pt-BR" sz="1050" b="1" kern="1200" dirty="0" err="1"/>
            <a:t>surgical</a:t>
          </a:r>
          <a:r>
            <a:rPr lang="pt-BR" sz="1050" b="1" kern="1200" dirty="0"/>
            <a:t> </a:t>
          </a:r>
          <a:r>
            <a:rPr lang="pt-BR" sz="1050" b="1" kern="1200" dirty="0" err="1"/>
            <a:t>specimen</a:t>
          </a:r>
          <a:endParaRPr lang="pt-BR" sz="1050" b="1" kern="1200" dirty="0"/>
        </a:p>
      </dsp:txBody>
      <dsp:txXfrm>
        <a:off x="1035812" y="1981804"/>
        <a:ext cx="965463" cy="599454"/>
      </dsp:txXfrm>
    </dsp:sp>
    <dsp:sp modelId="{0C106A96-F6A8-A746-BF6B-DE84ABDE8EAC}">
      <dsp:nvSpPr>
        <dsp:cNvPr id="0" name=""/>
        <dsp:cNvSpPr/>
      </dsp:nvSpPr>
      <dsp:spPr>
        <a:xfrm>
          <a:off x="3098167" y="928915"/>
          <a:ext cx="1002763" cy="6367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1C269E-7E71-4945-BFEC-CD7D0BAEC1C4}">
      <dsp:nvSpPr>
        <dsp:cNvPr id="0" name=""/>
        <dsp:cNvSpPr/>
      </dsp:nvSpPr>
      <dsp:spPr>
        <a:xfrm>
          <a:off x="3209585" y="1034762"/>
          <a:ext cx="1002763" cy="636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50" b="1" kern="1200" dirty="0" err="1"/>
            <a:t>Surgical</a:t>
          </a:r>
          <a:r>
            <a:rPr lang="pt-BR" sz="1050" b="1" kern="1200" dirty="0"/>
            <a:t> </a:t>
          </a:r>
          <a:r>
            <a:rPr lang="pt-BR" sz="1050" b="1" kern="1200" dirty="0" err="1"/>
            <a:t>specimen</a:t>
          </a:r>
          <a:endParaRPr lang="pt-BR" sz="1050" b="1" kern="1200" dirty="0"/>
        </a:p>
      </dsp:txBody>
      <dsp:txXfrm>
        <a:off x="3228235" y="1053412"/>
        <a:ext cx="965463" cy="599454"/>
      </dsp:txXfrm>
    </dsp:sp>
    <dsp:sp modelId="{34A28FAC-538A-9640-996A-7908C63FE03A}">
      <dsp:nvSpPr>
        <dsp:cNvPr id="0" name=""/>
        <dsp:cNvSpPr/>
      </dsp:nvSpPr>
      <dsp:spPr>
        <a:xfrm>
          <a:off x="2131344" y="1857306"/>
          <a:ext cx="1002763" cy="6367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66D2ED-235F-CB45-A865-8C94876781E7}">
      <dsp:nvSpPr>
        <dsp:cNvPr id="0" name=""/>
        <dsp:cNvSpPr/>
      </dsp:nvSpPr>
      <dsp:spPr>
        <a:xfrm>
          <a:off x="2242762" y="1963154"/>
          <a:ext cx="1002763" cy="636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50" b="1" kern="1200" dirty="0"/>
            <a:t>-</a:t>
          </a:r>
        </a:p>
      </dsp:txBody>
      <dsp:txXfrm>
        <a:off x="2261412" y="1981804"/>
        <a:ext cx="965463" cy="599454"/>
      </dsp:txXfrm>
    </dsp:sp>
    <dsp:sp modelId="{6F9065B7-C0CF-3B4A-98EB-44DFAD312A59}">
      <dsp:nvSpPr>
        <dsp:cNvPr id="0" name=""/>
        <dsp:cNvSpPr/>
      </dsp:nvSpPr>
      <dsp:spPr>
        <a:xfrm>
          <a:off x="1423296" y="2785698"/>
          <a:ext cx="1002763" cy="6367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999A62-27DE-674D-8A5E-B7D4BEA81E48}">
      <dsp:nvSpPr>
        <dsp:cNvPr id="0" name=""/>
        <dsp:cNvSpPr/>
      </dsp:nvSpPr>
      <dsp:spPr>
        <a:xfrm>
          <a:off x="1534714" y="2891545"/>
          <a:ext cx="1002763" cy="636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50" b="1" kern="1200" dirty="0" err="1"/>
            <a:t>Another</a:t>
          </a:r>
          <a:r>
            <a:rPr lang="pt-BR" sz="1050" b="1" kern="1200" dirty="0"/>
            <a:t> FFPE</a:t>
          </a:r>
        </a:p>
      </dsp:txBody>
      <dsp:txXfrm>
        <a:off x="1553364" y="2910195"/>
        <a:ext cx="965463" cy="599454"/>
      </dsp:txXfrm>
    </dsp:sp>
    <dsp:sp modelId="{A7B32FE1-2512-414B-957C-B0A66EDB8EAB}">
      <dsp:nvSpPr>
        <dsp:cNvPr id="0" name=""/>
        <dsp:cNvSpPr/>
      </dsp:nvSpPr>
      <dsp:spPr>
        <a:xfrm>
          <a:off x="2648896" y="2785698"/>
          <a:ext cx="1193258" cy="6367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1BAE65-DFF4-E240-BC6B-DC6FC4C42CB2}">
      <dsp:nvSpPr>
        <dsp:cNvPr id="0" name=""/>
        <dsp:cNvSpPr/>
      </dsp:nvSpPr>
      <dsp:spPr>
        <a:xfrm>
          <a:off x="2760314" y="2891545"/>
          <a:ext cx="1193258" cy="636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50" b="1" kern="1200" dirty="0" err="1"/>
            <a:t>Repeat</a:t>
          </a:r>
          <a:r>
            <a:rPr lang="pt-BR" sz="1050" b="1" kern="1200" dirty="0"/>
            <a:t> </a:t>
          </a:r>
          <a:r>
            <a:rPr lang="pt-BR" sz="1050" b="1" kern="1200" dirty="0" err="1"/>
            <a:t>on</a:t>
          </a:r>
          <a:r>
            <a:rPr lang="pt-BR" sz="1050" b="1" kern="1200" dirty="0"/>
            <a:t> </a:t>
          </a:r>
          <a:r>
            <a:rPr lang="pt-BR" sz="1050" b="1" kern="1200" dirty="0" err="1"/>
            <a:t>relapse</a:t>
          </a:r>
          <a:r>
            <a:rPr lang="pt-BR" sz="1050" b="1" kern="1200" dirty="0"/>
            <a:t>/</a:t>
          </a:r>
          <a:r>
            <a:rPr lang="pt-BR" sz="1050" b="1" kern="1200" dirty="0" err="1"/>
            <a:t>disease</a:t>
          </a:r>
          <a:r>
            <a:rPr lang="pt-BR" sz="1050" b="1" kern="1200" dirty="0"/>
            <a:t> </a:t>
          </a:r>
          <a:r>
            <a:rPr lang="pt-BR" sz="1050" b="1" kern="1200" dirty="0" err="1"/>
            <a:t>progression</a:t>
          </a:r>
          <a:endParaRPr lang="pt-BR" sz="1050" b="1" kern="1200" dirty="0"/>
        </a:p>
      </dsp:txBody>
      <dsp:txXfrm>
        <a:off x="2778964" y="2910195"/>
        <a:ext cx="1155958" cy="599454"/>
      </dsp:txXfrm>
    </dsp:sp>
    <dsp:sp modelId="{92A3E5F8-1964-3F4A-929D-EBFD1C595346}">
      <dsp:nvSpPr>
        <dsp:cNvPr id="0" name=""/>
        <dsp:cNvSpPr/>
      </dsp:nvSpPr>
      <dsp:spPr>
        <a:xfrm>
          <a:off x="4064991" y="1857306"/>
          <a:ext cx="1002763" cy="6367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7D7E00-CDF5-654F-9C40-8712A5A2583A}">
      <dsp:nvSpPr>
        <dsp:cNvPr id="0" name=""/>
        <dsp:cNvSpPr/>
      </dsp:nvSpPr>
      <dsp:spPr>
        <a:xfrm>
          <a:off x="4176409" y="1963154"/>
          <a:ext cx="1002763" cy="636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50" b="1" kern="1200" dirty="0"/>
            <a:t>+</a:t>
          </a:r>
        </a:p>
      </dsp:txBody>
      <dsp:txXfrm>
        <a:off x="4195059" y="1981804"/>
        <a:ext cx="965463" cy="599454"/>
      </dsp:txXfrm>
    </dsp:sp>
    <dsp:sp modelId="{1FE45BD9-D668-364E-AB5B-FE24155A4639}">
      <dsp:nvSpPr>
        <dsp:cNvPr id="0" name=""/>
        <dsp:cNvSpPr/>
      </dsp:nvSpPr>
      <dsp:spPr>
        <a:xfrm>
          <a:off x="4064991" y="2785698"/>
          <a:ext cx="1002763" cy="6367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E31736-8D42-2343-BFE2-340DA15F9EEE}">
      <dsp:nvSpPr>
        <dsp:cNvPr id="0" name=""/>
        <dsp:cNvSpPr/>
      </dsp:nvSpPr>
      <dsp:spPr>
        <a:xfrm>
          <a:off x="4176409" y="2891545"/>
          <a:ext cx="1002763" cy="636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50" b="1" kern="1200" dirty="0" err="1"/>
            <a:t>Therapy</a:t>
          </a:r>
          <a:endParaRPr lang="pt-BR" sz="1050" b="1" kern="1200" dirty="0"/>
        </a:p>
      </dsp:txBody>
      <dsp:txXfrm>
        <a:off x="4195059" y="2910195"/>
        <a:ext cx="965463" cy="5994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4T19:57:07.88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139 262 24575,'0'48'0,"0"-15"0,0 5 0,0-18 0,0-1 0,0-2 0,0-3 0,0 0 0,0-2 0,0-3 0,0 0 0,0 4 0,0-3 0,0 4 0,0-4 0,0-1 0,0 1 0,0 1 0,0-1 0,0 1 0,0 0 0,0 1 0,0-1 0,0 0 0,0 1 0,-1-3 0,-11-29 0,6-2 0,-9-30 0,12 10 0,-1-4 0,1 5 0,0 2 0,1 4 0,2 5 0,0 3 0,0 6 0,0 4 0,0 4 0,0 0 0,-2 0 0,1 0 0,-1 0 0,0 2 0,0 1 0,0 0 0,0 2 0,0-1 0,-15 37 0,7 1 0,-11 35 0,15-6 0,3-2 0,2-4 0,1-7 0,0-14 0,-1-8 0,-1-14 0,-5-46 0,5 2 0,-2-40 0,4 17 0,0 1 0,0 1 0,0 6 0,0 4 0,0 3 0,0 9 0,0 7 0,0 9 0,0 9 0,0 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4T19:57:10.96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24575,'0'37'0,"0"-3"0,0-7 0,0-4 0,0-1 0,0-1 0,0-3 0,2-1 0,0-2 0,0 1 0,1-1 0,0 0 0,1 1 0,1-1 0,-1 1 0,-1-3 0,0 1 0,-1-3 0,0 0 0,0 1 0,-2-1 0,2 2 0,0-1 0,1 1 0,0 0 0,0 1 0,-1 1 0,-2 0 0,0-2 0,0 1 0,0-3 0,0 1 0,0-2 0,0-1 0,0 0 0,0 0 0,0 0 0,0 0 0,0 3 0,0-1 0,0 2 0,0-2 0,0 0 0,0 0 0,0 1 0,0 1 0,0 1 0,0-1 0,0-1 0,0-1 0,0-2 0,0-1 0,0 5 0,0-5 0,0 4 0,0-1 0,0-4 0,0 4 0,0-1 0,0 0 0,-1 0 0,-1-1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F3A23-7746-4945-801E-EE44BFAEEF30}" type="datetimeFigureOut">
              <a:rPr lang="en-BR" smtClean="0"/>
              <a:t>05/30/2024</a:t>
            </a:fld>
            <a:endParaRPr lang="en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1B0EC-711F-4046-AE2B-EF1484564DFF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838130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 receptor do fator de crescimento epidérmico tipo 2 </a:t>
            </a:r>
            <a:r>
              <a:rPr lang="pt-BR" dirty="0" err="1"/>
              <a:t>Her</a:t>
            </a:r>
            <a:r>
              <a:rPr lang="pt-BR" dirty="0"/>
              <a:t> três tipos de alterações, biologicamente distintas e pesquisadas de formas diferentes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1B0EC-711F-4046-AE2B-EF1484564DFF}" type="slidenum">
              <a:rPr lang="en-BR" smtClean="0"/>
              <a:t>3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986892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improvement was especially evident in cases of HER2 2+and 1+, where the concordance </a:t>
            </a:r>
            <a:r>
              <a:rPr lang="en-US" dirty="0" err="1"/>
              <a:t>signifcantly</a:t>
            </a:r>
            <a:r>
              <a:rPr lang="en-US" dirty="0"/>
              <a:t> increased from 46.2 to 68.4% and from 26.5 to 70.7%, respectively. Consequently, a </a:t>
            </a:r>
            <a:r>
              <a:rPr lang="en-US" dirty="0" err="1"/>
              <a:t>refnement</a:t>
            </a:r>
            <a:r>
              <a:rPr lang="en-US" dirty="0"/>
              <a:t> in the </a:t>
            </a:r>
            <a:r>
              <a:rPr lang="en-US" dirty="0" err="1"/>
              <a:t>clas</a:t>
            </a:r>
            <a:r>
              <a:rPr lang="en-US" dirty="0"/>
              <a:t>‑ </a:t>
            </a:r>
            <a:r>
              <a:rPr lang="en-US" dirty="0" err="1"/>
              <a:t>sifcation</a:t>
            </a:r>
            <a:r>
              <a:rPr lang="en-US" dirty="0"/>
              <a:t> of breast cancer molecular subtypes (from 58.2 to 78.6%, p</a:t>
            </a:r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1B0EC-711F-4046-AE2B-EF1484564DFF}" type="slidenum">
              <a:rPr lang="en-BR" smtClean="0"/>
              <a:t>40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572552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improvement was especially evident in cases of HER2 2+and 1+, where the concordance </a:t>
            </a:r>
            <a:r>
              <a:rPr lang="en-US" dirty="0" err="1"/>
              <a:t>signifcantly</a:t>
            </a:r>
            <a:r>
              <a:rPr lang="en-US" dirty="0"/>
              <a:t> increased from 46.2 to 68.4% and from 26.5 to 70.7%, respectively. Consequently, a </a:t>
            </a:r>
            <a:r>
              <a:rPr lang="en-US" dirty="0" err="1"/>
              <a:t>refnement</a:t>
            </a:r>
            <a:r>
              <a:rPr lang="en-US" dirty="0"/>
              <a:t> in the </a:t>
            </a:r>
            <a:r>
              <a:rPr lang="en-US" dirty="0" err="1"/>
              <a:t>clas</a:t>
            </a:r>
            <a:r>
              <a:rPr lang="en-US" dirty="0"/>
              <a:t>‑ </a:t>
            </a:r>
            <a:r>
              <a:rPr lang="en-US" dirty="0" err="1"/>
              <a:t>sifcation</a:t>
            </a:r>
            <a:r>
              <a:rPr lang="en-US" dirty="0"/>
              <a:t> of breast cancer molecular subtypes (from 58.2 to 78.6%, p</a:t>
            </a:r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1B0EC-711F-4046-AE2B-EF1484564DFF}" type="slidenum">
              <a:rPr lang="en-BR" smtClean="0"/>
              <a:t>41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84985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improvement was especially evident in cases of HER2 2+and 1+, where the concordance </a:t>
            </a:r>
            <a:r>
              <a:rPr lang="en-US" dirty="0" err="1"/>
              <a:t>signifcantly</a:t>
            </a:r>
            <a:r>
              <a:rPr lang="en-US" dirty="0"/>
              <a:t> increased from 46.2 to 68.4% and from 26.5 to 70.7%, respectively. Consequently, a </a:t>
            </a:r>
            <a:r>
              <a:rPr lang="en-US" dirty="0" err="1"/>
              <a:t>refnement</a:t>
            </a:r>
            <a:r>
              <a:rPr lang="en-US" dirty="0"/>
              <a:t> in the </a:t>
            </a:r>
            <a:r>
              <a:rPr lang="en-US" dirty="0" err="1"/>
              <a:t>clas</a:t>
            </a:r>
            <a:r>
              <a:rPr lang="en-US" dirty="0"/>
              <a:t>‑ </a:t>
            </a:r>
            <a:r>
              <a:rPr lang="en-US" dirty="0" err="1"/>
              <a:t>sifcation</a:t>
            </a:r>
            <a:r>
              <a:rPr lang="en-US" dirty="0"/>
              <a:t> of breast cancer molecular subtypes (from 58.2 to 78.6%, p</a:t>
            </a:r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1B0EC-711F-4046-AE2B-EF1484564DFF}" type="slidenum">
              <a:rPr lang="en-BR" smtClean="0"/>
              <a:t>42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97333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 receptor do fator de crescimento epidérmico tipo 2 </a:t>
            </a:r>
            <a:r>
              <a:rPr lang="pt-BR" dirty="0" err="1"/>
              <a:t>Her</a:t>
            </a:r>
            <a:r>
              <a:rPr lang="pt-BR" dirty="0"/>
              <a:t> três tipos de alterações, biologicamente distintas e pesquisadas de formas diferentes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1B0EC-711F-4046-AE2B-EF1484564DFF}" type="slidenum">
              <a:rPr lang="en-BR" smtClean="0"/>
              <a:t>4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235273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i="1" dirty="0">
                <a:solidFill>
                  <a:srgbClr val="505050"/>
                </a:solidFill>
                <a:effectLst/>
                <a:latin typeface="helvetica" pitchFamily="2" charset="0"/>
              </a:rPr>
              <a:t>HER2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itchFamily="2" charset="0"/>
              </a:rPr>
              <a:t> G-ITH, </a:t>
            </a:r>
            <a:r>
              <a:rPr lang="pt-BR" b="0" i="0" dirty="0" err="1">
                <a:solidFill>
                  <a:srgbClr val="505050"/>
                </a:solidFill>
                <a:effectLst/>
                <a:latin typeface="Helvetica" pitchFamily="2" charset="0"/>
              </a:rPr>
              <a:t>defined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itchFamily="2" charset="0"/>
              </a:rPr>
              <a:t> as </a:t>
            </a:r>
            <a:r>
              <a:rPr lang="pt-BR" b="0" i="1" dirty="0">
                <a:solidFill>
                  <a:srgbClr val="505050"/>
                </a:solidFill>
                <a:effectLst/>
                <a:latin typeface="helvetica" pitchFamily="2" charset="0"/>
              </a:rPr>
              <a:t>HER2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itchFamily="2" charset="0"/>
              </a:rPr>
              <a:t> </a:t>
            </a:r>
            <a:r>
              <a:rPr lang="pt-BR" b="0" i="0" dirty="0" err="1">
                <a:solidFill>
                  <a:srgbClr val="505050"/>
                </a:solidFill>
                <a:effectLst/>
                <a:latin typeface="Helvetica" pitchFamily="2" charset="0"/>
              </a:rPr>
              <a:t>amplification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itchFamily="2" charset="0"/>
              </a:rPr>
              <a:t> in 5% </a:t>
            </a:r>
            <a:r>
              <a:rPr lang="pt-BR" b="0" i="0" dirty="0" err="1">
                <a:solidFill>
                  <a:srgbClr val="505050"/>
                </a:solidFill>
                <a:effectLst/>
                <a:latin typeface="Helvetica" pitchFamily="2" charset="0"/>
              </a:rPr>
              <a:t>to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itchFamily="2" charset="0"/>
              </a:rPr>
              <a:t> 50% </a:t>
            </a:r>
            <a:r>
              <a:rPr lang="pt-BR" b="0" i="0" dirty="0" err="1">
                <a:solidFill>
                  <a:srgbClr val="505050"/>
                </a:solidFill>
                <a:effectLst/>
                <a:latin typeface="Helvetica" pitchFamily="2" charset="0"/>
              </a:rPr>
              <a:t>of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itchFamily="2" charset="0"/>
              </a:rPr>
              <a:t> tumor </a:t>
            </a:r>
            <a:r>
              <a:rPr lang="pt-BR" b="0" i="0" dirty="0" err="1">
                <a:solidFill>
                  <a:srgbClr val="505050"/>
                </a:solidFill>
                <a:effectLst/>
                <a:latin typeface="Helvetica" pitchFamily="2" charset="0"/>
              </a:rPr>
              <a:t>cells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itchFamily="2" charset="0"/>
              </a:rPr>
              <a:t> </a:t>
            </a:r>
            <a:r>
              <a:rPr lang="pt-BR" b="0" i="0" dirty="0" err="1">
                <a:solidFill>
                  <a:srgbClr val="505050"/>
                </a:solidFill>
                <a:effectLst/>
                <a:latin typeface="Helvetica" pitchFamily="2" charset="0"/>
              </a:rPr>
              <a:t>examined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itchFamily="2" charset="0"/>
              </a:rPr>
              <a:t> </a:t>
            </a:r>
            <a:r>
              <a:rPr lang="pt-BR" b="0" i="0" dirty="0" err="1">
                <a:solidFill>
                  <a:srgbClr val="505050"/>
                </a:solidFill>
                <a:effectLst/>
                <a:latin typeface="Helvetica" pitchFamily="2" charset="0"/>
              </a:rPr>
              <a:t>by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itchFamily="2" charset="0"/>
              </a:rPr>
              <a:t> FISH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1B0EC-711F-4046-AE2B-EF1484564DFF}" type="slidenum">
              <a:rPr lang="en-BR" smtClean="0"/>
              <a:t>13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840567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i="1" dirty="0">
                <a:solidFill>
                  <a:srgbClr val="505050"/>
                </a:solidFill>
                <a:effectLst/>
                <a:latin typeface="helvetica" pitchFamily="2" charset="0"/>
              </a:rPr>
              <a:t>HER2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itchFamily="2" charset="0"/>
              </a:rPr>
              <a:t> G-ITH, </a:t>
            </a:r>
            <a:r>
              <a:rPr lang="pt-BR" b="0" i="0" dirty="0" err="1">
                <a:solidFill>
                  <a:srgbClr val="505050"/>
                </a:solidFill>
                <a:effectLst/>
                <a:latin typeface="Helvetica" pitchFamily="2" charset="0"/>
              </a:rPr>
              <a:t>defined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itchFamily="2" charset="0"/>
              </a:rPr>
              <a:t> as </a:t>
            </a:r>
            <a:r>
              <a:rPr lang="pt-BR" b="0" i="1" dirty="0">
                <a:solidFill>
                  <a:srgbClr val="505050"/>
                </a:solidFill>
                <a:effectLst/>
                <a:latin typeface="helvetica" pitchFamily="2" charset="0"/>
              </a:rPr>
              <a:t>HER2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itchFamily="2" charset="0"/>
              </a:rPr>
              <a:t> </a:t>
            </a:r>
            <a:r>
              <a:rPr lang="pt-BR" b="0" i="0" dirty="0" err="1">
                <a:solidFill>
                  <a:srgbClr val="505050"/>
                </a:solidFill>
                <a:effectLst/>
                <a:latin typeface="Helvetica" pitchFamily="2" charset="0"/>
              </a:rPr>
              <a:t>amplification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itchFamily="2" charset="0"/>
              </a:rPr>
              <a:t> in 5% </a:t>
            </a:r>
            <a:r>
              <a:rPr lang="pt-BR" b="0" i="0" dirty="0" err="1">
                <a:solidFill>
                  <a:srgbClr val="505050"/>
                </a:solidFill>
                <a:effectLst/>
                <a:latin typeface="Helvetica" pitchFamily="2" charset="0"/>
              </a:rPr>
              <a:t>to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itchFamily="2" charset="0"/>
              </a:rPr>
              <a:t> 50% </a:t>
            </a:r>
            <a:r>
              <a:rPr lang="pt-BR" b="0" i="0" dirty="0" err="1">
                <a:solidFill>
                  <a:srgbClr val="505050"/>
                </a:solidFill>
                <a:effectLst/>
                <a:latin typeface="Helvetica" pitchFamily="2" charset="0"/>
              </a:rPr>
              <a:t>of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itchFamily="2" charset="0"/>
              </a:rPr>
              <a:t> tumor </a:t>
            </a:r>
            <a:r>
              <a:rPr lang="pt-BR" b="0" i="0" dirty="0" err="1">
                <a:solidFill>
                  <a:srgbClr val="505050"/>
                </a:solidFill>
                <a:effectLst/>
                <a:latin typeface="Helvetica" pitchFamily="2" charset="0"/>
              </a:rPr>
              <a:t>cells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itchFamily="2" charset="0"/>
              </a:rPr>
              <a:t> </a:t>
            </a:r>
            <a:r>
              <a:rPr lang="pt-BR" b="0" i="0" dirty="0" err="1">
                <a:solidFill>
                  <a:srgbClr val="505050"/>
                </a:solidFill>
                <a:effectLst/>
                <a:latin typeface="Helvetica" pitchFamily="2" charset="0"/>
              </a:rPr>
              <a:t>examined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itchFamily="2" charset="0"/>
              </a:rPr>
              <a:t> </a:t>
            </a:r>
            <a:r>
              <a:rPr lang="pt-BR" b="0" i="0" dirty="0" err="1">
                <a:solidFill>
                  <a:srgbClr val="505050"/>
                </a:solidFill>
                <a:effectLst/>
                <a:latin typeface="Helvetica" pitchFamily="2" charset="0"/>
              </a:rPr>
              <a:t>by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itchFamily="2" charset="0"/>
              </a:rPr>
              <a:t> FISH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1B0EC-711F-4046-AE2B-EF1484564DFF}" type="slidenum">
              <a:rPr lang="en-BR" smtClean="0"/>
              <a:t>14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138392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Clone? Experiencia, critérios de qualidade do </a:t>
            </a:r>
            <a:r>
              <a:rPr lang="pt-BR" dirty="0" err="1"/>
              <a:t>lab</a:t>
            </a:r>
            <a:r>
              <a:rPr lang="pt-BR" dirty="0"/>
              <a:t> de </a:t>
            </a:r>
            <a:r>
              <a:rPr lang="pt-BR" dirty="0" err="1"/>
              <a:t>imuno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1B0EC-711F-4046-AE2B-EF1484564DFF}" type="slidenum">
              <a:rPr lang="en-BR" smtClean="0"/>
              <a:t>17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8613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i="1" dirty="0">
                <a:solidFill>
                  <a:srgbClr val="505050"/>
                </a:solidFill>
                <a:effectLst/>
                <a:latin typeface="helvetica" pitchFamily="2" charset="0"/>
              </a:rPr>
              <a:t>HER2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itchFamily="2" charset="0"/>
              </a:rPr>
              <a:t> G-ITH, </a:t>
            </a:r>
            <a:r>
              <a:rPr lang="pt-BR" b="0" i="0" dirty="0" err="1">
                <a:solidFill>
                  <a:srgbClr val="505050"/>
                </a:solidFill>
                <a:effectLst/>
                <a:latin typeface="Helvetica" pitchFamily="2" charset="0"/>
              </a:rPr>
              <a:t>defined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itchFamily="2" charset="0"/>
              </a:rPr>
              <a:t> as </a:t>
            </a:r>
            <a:r>
              <a:rPr lang="pt-BR" b="0" i="1" dirty="0">
                <a:solidFill>
                  <a:srgbClr val="505050"/>
                </a:solidFill>
                <a:effectLst/>
                <a:latin typeface="helvetica" pitchFamily="2" charset="0"/>
              </a:rPr>
              <a:t>HER2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itchFamily="2" charset="0"/>
              </a:rPr>
              <a:t> </a:t>
            </a:r>
            <a:r>
              <a:rPr lang="pt-BR" b="0" i="0" dirty="0" err="1">
                <a:solidFill>
                  <a:srgbClr val="505050"/>
                </a:solidFill>
                <a:effectLst/>
                <a:latin typeface="Helvetica" pitchFamily="2" charset="0"/>
              </a:rPr>
              <a:t>amplification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itchFamily="2" charset="0"/>
              </a:rPr>
              <a:t> in 5% </a:t>
            </a:r>
            <a:r>
              <a:rPr lang="pt-BR" b="0" i="0" dirty="0" err="1">
                <a:solidFill>
                  <a:srgbClr val="505050"/>
                </a:solidFill>
                <a:effectLst/>
                <a:latin typeface="Helvetica" pitchFamily="2" charset="0"/>
              </a:rPr>
              <a:t>to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itchFamily="2" charset="0"/>
              </a:rPr>
              <a:t> 50% </a:t>
            </a:r>
            <a:r>
              <a:rPr lang="pt-BR" b="0" i="0" dirty="0" err="1">
                <a:solidFill>
                  <a:srgbClr val="505050"/>
                </a:solidFill>
                <a:effectLst/>
                <a:latin typeface="Helvetica" pitchFamily="2" charset="0"/>
              </a:rPr>
              <a:t>of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itchFamily="2" charset="0"/>
              </a:rPr>
              <a:t> tumor </a:t>
            </a:r>
            <a:r>
              <a:rPr lang="pt-BR" b="0" i="0" dirty="0" err="1">
                <a:solidFill>
                  <a:srgbClr val="505050"/>
                </a:solidFill>
                <a:effectLst/>
                <a:latin typeface="Helvetica" pitchFamily="2" charset="0"/>
              </a:rPr>
              <a:t>cells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itchFamily="2" charset="0"/>
              </a:rPr>
              <a:t> </a:t>
            </a:r>
            <a:r>
              <a:rPr lang="pt-BR" b="0" i="0" dirty="0" err="1">
                <a:solidFill>
                  <a:srgbClr val="505050"/>
                </a:solidFill>
                <a:effectLst/>
                <a:latin typeface="Helvetica" pitchFamily="2" charset="0"/>
              </a:rPr>
              <a:t>examined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itchFamily="2" charset="0"/>
              </a:rPr>
              <a:t> </a:t>
            </a:r>
            <a:r>
              <a:rPr lang="pt-BR" b="0" i="0" dirty="0" err="1">
                <a:solidFill>
                  <a:srgbClr val="505050"/>
                </a:solidFill>
                <a:effectLst/>
                <a:latin typeface="Helvetica" pitchFamily="2" charset="0"/>
              </a:rPr>
              <a:t>by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itchFamily="2" charset="0"/>
              </a:rPr>
              <a:t> FISH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1B0EC-711F-4046-AE2B-EF1484564DFF}" type="slidenum">
              <a:rPr lang="en-BR" smtClean="0"/>
              <a:t>34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822062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improvement was especially evident in cases of HER2 2+and 1+, where the concordance </a:t>
            </a:r>
            <a:r>
              <a:rPr lang="en-US" dirty="0" err="1"/>
              <a:t>signifcantly</a:t>
            </a:r>
            <a:r>
              <a:rPr lang="en-US" dirty="0"/>
              <a:t> increased from 46.2 to 68.4% and from 26.5 to 70.7%, respectively. Consequently, a </a:t>
            </a:r>
            <a:r>
              <a:rPr lang="en-US" dirty="0" err="1"/>
              <a:t>refnement</a:t>
            </a:r>
            <a:r>
              <a:rPr lang="en-US" dirty="0"/>
              <a:t> in the </a:t>
            </a:r>
            <a:r>
              <a:rPr lang="en-US" dirty="0" err="1"/>
              <a:t>clas</a:t>
            </a:r>
            <a:r>
              <a:rPr lang="en-US" dirty="0"/>
              <a:t>‑ </a:t>
            </a:r>
            <a:r>
              <a:rPr lang="en-US" dirty="0" err="1"/>
              <a:t>sifcation</a:t>
            </a:r>
            <a:r>
              <a:rPr lang="en-US" dirty="0"/>
              <a:t> of breast cancer molecular subtypes (from 58.2 to 78.6%, p</a:t>
            </a:r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1B0EC-711F-4046-AE2B-EF1484564DFF}" type="slidenum">
              <a:rPr lang="en-BR" smtClean="0"/>
              <a:t>37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159398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improvement was especially evident in cases of HER2 2+and 1+, where the concordance </a:t>
            </a:r>
            <a:r>
              <a:rPr lang="en-US" dirty="0" err="1"/>
              <a:t>signifcantly</a:t>
            </a:r>
            <a:r>
              <a:rPr lang="en-US" dirty="0"/>
              <a:t> increased from 46.2 to 68.4% and from 26.5 to 70.7%, respectively. Consequently, a </a:t>
            </a:r>
            <a:r>
              <a:rPr lang="en-US" dirty="0" err="1"/>
              <a:t>refnement</a:t>
            </a:r>
            <a:r>
              <a:rPr lang="en-US" dirty="0"/>
              <a:t> in the </a:t>
            </a:r>
            <a:r>
              <a:rPr lang="en-US" dirty="0" err="1"/>
              <a:t>clas</a:t>
            </a:r>
            <a:r>
              <a:rPr lang="en-US" dirty="0"/>
              <a:t>‑ </a:t>
            </a:r>
            <a:r>
              <a:rPr lang="en-US" dirty="0" err="1"/>
              <a:t>sifcation</a:t>
            </a:r>
            <a:r>
              <a:rPr lang="en-US" dirty="0"/>
              <a:t> of breast cancer molecular subtypes (from 58.2 to 78.6%, p</a:t>
            </a:r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1B0EC-711F-4046-AE2B-EF1484564DFF}" type="slidenum">
              <a:rPr lang="en-BR" smtClean="0"/>
              <a:t>38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349561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improvement was especially evident in cases of HER2 2+and 1+, where the concordance </a:t>
            </a:r>
            <a:r>
              <a:rPr lang="en-US" dirty="0" err="1"/>
              <a:t>signifcantly</a:t>
            </a:r>
            <a:r>
              <a:rPr lang="en-US" dirty="0"/>
              <a:t> increased from 46.2 to 68.4% and from 26.5 to 70.7%, respectively. Consequently, a </a:t>
            </a:r>
            <a:r>
              <a:rPr lang="en-US" dirty="0" err="1"/>
              <a:t>refnement</a:t>
            </a:r>
            <a:r>
              <a:rPr lang="en-US" dirty="0"/>
              <a:t> in the </a:t>
            </a:r>
            <a:r>
              <a:rPr lang="en-US" dirty="0" err="1"/>
              <a:t>clas</a:t>
            </a:r>
            <a:r>
              <a:rPr lang="en-US" dirty="0"/>
              <a:t>‑ </a:t>
            </a:r>
            <a:r>
              <a:rPr lang="en-US" dirty="0" err="1"/>
              <a:t>sifcation</a:t>
            </a:r>
            <a:r>
              <a:rPr lang="en-US" dirty="0"/>
              <a:t> of breast cancer molecular subtypes (from 58.2 to 78.6%, p</a:t>
            </a:r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1B0EC-711F-4046-AE2B-EF1484564DFF}" type="slidenum">
              <a:rPr lang="en-BR" smtClean="0"/>
              <a:t>39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277998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D305A-231D-D670-7FF4-77ED5BDC2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6F01BE-236C-53AF-F388-A3398216FB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CBAE6-B41E-1733-1D1B-3E13EE66C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5D70-403F-454F-A5A7-06B5DD455BC9}" type="datetimeFigureOut">
              <a:rPr lang="en-BR" smtClean="0"/>
              <a:t>05/30/2024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F355F-AA14-2568-FEE7-F8809BB6D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6F76-561A-412A-924A-0519AAA6C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85A8-D1CB-9743-87EF-4F8C299BE16E}" type="slidenum">
              <a:rPr lang="en-BR" smtClean="0"/>
              <a:t>‹nº›</a:t>
            </a:fld>
            <a:endParaRPr lang="en-BR"/>
          </a:p>
        </p:txBody>
      </p:sp>
      <p:pic>
        <p:nvPicPr>
          <p:cNvPr id="7" name="Picture 6" descr="A logo of a person with a colorful design&#10;&#10;Description automatically generated">
            <a:extLst>
              <a:ext uri="{FF2B5EF4-FFF2-40B4-BE49-F238E27FC236}">
                <a16:creationId xmlns:a16="http://schemas.microsoft.com/office/drawing/2014/main" id="{BC77929F-2C68-CF7D-BD0B-4634A6D273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56450" cy="69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37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125EA-C74C-FBE5-0386-B2962676D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662FA8-5E76-77D3-006E-240EEF9D34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55BBA-6C91-639E-2B31-DEE1AAC21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5D70-403F-454F-A5A7-06B5DD455BC9}" type="datetimeFigureOut">
              <a:rPr lang="en-BR" smtClean="0"/>
              <a:t>05/30/2024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8AC72-B0B4-2710-4946-6B9975B12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64DF3-017B-6268-9E88-B39CEDD46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85A8-D1CB-9743-87EF-4F8C299BE16E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11817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CE0946-39D7-B454-B4D7-49A986F15A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E63169-CD0D-4EB4-0F51-3A7B10F56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0A796D-C962-F434-E22E-C0AF0B9EC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5D70-403F-454F-A5A7-06B5DD455BC9}" type="datetimeFigureOut">
              <a:rPr lang="en-BR" smtClean="0"/>
              <a:t>05/30/2024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455A0-4B77-F8D4-3C24-3AF06CAB3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F0ECF-4FB1-385A-7D7A-43EEB99D6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85A8-D1CB-9743-87EF-4F8C299BE16E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142356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S AZ Cover Slide_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88003" y="1615115"/>
            <a:ext cx="9097012" cy="672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3733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presentation title</a:t>
            </a:r>
          </a:p>
        </p:txBody>
      </p:sp>
      <p:sp>
        <p:nvSpPr>
          <p:cNvPr id="1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287999" y="2907753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8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speaker title</a:t>
            </a:r>
          </a:p>
        </p:txBody>
      </p:sp>
      <p:sp>
        <p:nvSpPr>
          <p:cNvPr id="11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287999" y="3182753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event title</a:t>
            </a:r>
          </a:p>
        </p:txBody>
      </p:sp>
      <p:sp>
        <p:nvSpPr>
          <p:cNvPr id="12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9504000" y="2907753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00 Month Year</a:t>
            </a:r>
          </a:p>
        </p:txBody>
      </p:sp>
      <p:sp>
        <p:nvSpPr>
          <p:cNvPr id="13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9504000" y="3182753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Confidential statement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C30F799-6730-4DCD-BE22-7CAD6970BA4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835400"/>
            <a:ext cx="12192000" cy="3022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2D8C08-746B-4FF2-918C-6890489BC1A6}"/>
              </a:ext>
            </a:extLst>
          </p:cNvPr>
          <p:cNvSpPr/>
          <p:nvPr userDrawn="1"/>
        </p:nvSpPr>
        <p:spPr>
          <a:xfrm>
            <a:off x="0" y="3587035"/>
            <a:ext cx="12192000" cy="24384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ABF1D8-27C3-4FCE-AB62-F0B255246FBC}"/>
              </a:ext>
            </a:extLst>
          </p:cNvPr>
          <p:cNvSpPr/>
          <p:nvPr userDrawn="1"/>
        </p:nvSpPr>
        <p:spPr>
          <a:xfrm>
            <a:off x="8087362" y="1739"/>
            <a:ext cx="4104639" cy="1219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4" name="Picture 13" descr="DSI-AZ-hor-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643" y="123661"/>
            <a:ext cx="4392359" cy="87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25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S AZ Cover Slide_withou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98C743-1B41-4F28-913F-08C0E1FCA696}"/>
              </a:ext>
            </a:extLst>
          </p:cNvPr>
          <p:cNvSpPr/>
          <p:nvPr userDrawn="1"/>
        </p:nvSpPr>
        <p:spPr>
          <a:xfrm>
            <a:off x="0" y="3830876"/>
            <a:ext cx="12192000" cy="30696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88003" y="1615115"/>
            <a:ext cx="9097012" cy="672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3733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presentation title</a:t>
            </a:r>
          </a:p>
        </p:txBody>
      </p:sp>
      <p:sp>
        <p:nvSpPr>
          <p:cNvPr id="1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287999" y="6072023"/>
            <a:ext cx="8640000" cy="254400"/>
          </a:xfrm>
          <a:prstGeom prst="rect">
            <a:avLst/>
          </a:prstGeom>
        </p:spPr>
        <p:txBody>
          <a:bodyPr vert="horz" anchor="b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8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speaker title</a:t>
            </a:r>
          </a:p>
        </p:txBody>
      </p:sp>
      <p:sp>
        <p:nvSpPr>
          <p:cNvPr id="11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287999" y="6347023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event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045AD9-7DBC-43CB-8C5E-506EE81A645E}"/>
              </a:ext>
            </a:extLst>
          </p:cNvPr>
          <p:cNvSpPr/>
          <p:nvPr userDrawn="1"/>
        </p:nvSpPr>
        <p:spPr>
          <a:xfrm>
            <a:off x="8087362" y="1739"/>
            <a:ext cx="4104639" cy="1219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2D8C08-746B-4FF2-918C-6890489BC1A6}"/>
              </a:ext>
            </a:extLst>
          </p:cNvPr>
          <p:cNvSpPr/>
          <p:nvPr userDrawn="1"/>
        </p:nvSpPr>
        <p:spPr>
          <a:xfrm>
            <a:off x="0" y="3587035"/>
            <a:ext cx="12192000" cy="24384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68259949-663B-4EE0-9CC3-95A7DE5695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001" y="2907753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00 Month Year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BAA3AA96-C0F8-4E62-AB8A-A1C4135FA2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1" y="3182753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Confidential statement</a:t>
            </a:r>
          </a:p>
        </p:txBody>
      </p:sp>
      <p:pic>
        <p:nvPicPr>
          <p:cNvPr id="18" name="Picture 17" descr="DSI-AZ-hor-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643" y="123661"/>
            <a:ext cx="4392359" cy="87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48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S AZ Cover Slide_with Image_RIA Te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815892"/>
            <a:ext cx="12192001" cy="3040368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88003" y="1615115"/>
            <a:ext cx="9097012" cy="672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3733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presentation title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C46E52FB-F4BE-4304-AB0B-4EA19D8942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7999" y="2907753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8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speaker title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A04291AB-A2D2-475D-81F7-586F758285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999" y="3182753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event title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BF0B68C4-008D-4D58-906B-31A6CAFA3C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04000" y="2907753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00 Month Year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F2ADC474-7F03-4AEC-84C0-20F83E60D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04000" y="3182753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Confidential statement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83E9E4-CEB9-49BB-85E9-5A47AC9CDC6E}"/>
              </a:ext>
            </a:extLst>
          </p:cNvPr>
          <p:cNvSpPr/>
          <p:nvPr userDrawn="1"/>
        </p:nvSpPr>
        <p:spPr>
          <a:xfrm>
            <a:off x="0" y="3587035"/>
            <a:ext cx="12192000" cy="24384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3685537-4301-4F2C-8337-9D115D3DA386}"/>
              </a:ext>
            </a:extLst>
          </p:cNvPr>
          <p:cNvSpPr/>
          <p:nvPr userDrawn="1"/>
        </p:nvSpPr>
        <p:spPr>
          <a:xfrm>
            <a:off x="8087362" y="1739"/>
            <a:ext cx="4104639" cy="1219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5" name="Picture 14" descr="DSI-AZ-hor-COLOR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643" y="123661"/>
            <a:ext cx="4392359" cy="87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44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S AZ Divider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B494F9C-51D7-4F7B-A1D3-D4A6CAEC4D4F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455802-C6CB-4528-A810-863C9B97482D}"/>
              </a:ext>
            </a:extLst>
          </p:cNvPr>
          <p:cNvSpPr/>
          <p:nvPr userDrawn="1"/>
        </p:nvSpPr>
        <p:spPr>
          <a:xfrm>
            <a:off x="0" y="2011680"/>
            <a:ext cx="10040480" cy="2804160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64160" y="3509225"/>
            <a:ext cx="9120853" cy="672000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733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Divider slide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2D8C08-746B-4FF2-918C-6890489BC1A6}"/>
              </a:ext>
            </a:extLst>
          </p:cNvPr>
          <p:cNvSpPr/>
          <p:nvPr userDrawn="1"/>
        </p:nvSpPr>
        <p:spPr>
          <a:xfrm>
            <a:off x="0" y="4209357"/>
            <a:ext cx="12192000" cy="12192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0" name="Picture 9" descr="DSI-AZ-hor-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643" y="123661"/>
            <a:ext cx="4392359" cy="87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31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S AZ Divider Slide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B494F9C-51D7-4F7B-A1D3-D4A6CAEC4D4F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455802-C6CB-4528-A810-863C9B97482D}"/>
              </a:ext>
            </a:extLst>
          </p:cNvPr>
          <p:cNvSpPr/>
          <p:nvPr userDrawn="1"/>
        </p:nvSpPr>
        <p:spPr>
          <a:xfrm>
            <a:off x="0" y="2011680"/>
            <a:ext cx="10040480" cy="2804160"/>
          </a:xfrm>
          <a:prstGeom prst="rect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64160" y="3509225"/>
            <a:ext cx="9120853" cy="672000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733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Divider slide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2D8C08-746B-4FF2-918C-6890489BC1A6}"/>
              </a:ext>
            </a:extLst>
          </p:cNvPr>
          <p:cNvSpPr/>
          <p:nvPr userDrawn="1"/>
        </p:nvSpPr>
        <p:spPr>
          <a:xfrm>
            <a:off x="0" y="4209357"/>
            <a:ext cx="12192000" cy="12192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0" name="Picture 9" descr="DSI-AZ-hor-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643" y="123661"/>
            <a:ext cx="4392359" cy="87359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2857AD-776B-4C28-AC19-4C54AE4573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00" y="6507481"/>
            <a:ext cx="528000" cy="201339"/>
          </a:xfrm>
          <a:prstGeom prst="rect">
            <a:avLst/>
          </a:prstGeom>
        </p:spPr>
        <p:txBody>
          <a:bodyPr/>
          <a:lstStyle/>
          <a:p>
            <a:fld id="{3C4F54F3-C349-4609-AFEE-01462D5C7942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2791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S AZ Sub divider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F455802-C6CB-4528-A810-863C9B97482D}"/>
              </a:ext>
            </a:extLst>
          </p:cNvPr>
          <p:cNvSpPr/>
          <p:nvPr userDrawn="1"/>
        </p:nvSpPr>
        <p:spPr>
          <a:xfrm>
            <a:off x="0" y="4331276"/>
            <a:ext cx="10040480" cy="243840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64160" y="3509225"/>
            <a:ext cx="9120853" cy="672000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733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Sub divider slide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2D8C08-746B-4FF2-918C-6890489BC1A6}"/>
              </a:ext>
            </a:extLst>
          </p:cNvPr>
          <p:cNvSpPr/>
          <p:nvPr userDrawn="1"/>
        </p:nvSpPr>
        <p:spPr>
          <a:xfrm>
            <a:off x="0" y="4209357"/>
            <a:ext cx="12192000" cy="12192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0" name="Picture 9" descr="DSI-AZ-hor-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643" y="123661"/>
            <a:ext cx="4392359" cy="87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04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S AZ Sub divider Slide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F455802-C6CB-4528-A810-863C9B97482D}"/>
              </a:ext>
            </a:extLst>
          </p:cNvPr>
          <p:cNvSpPr/>
          <p:nvPr userDrawn="1"/>
        </p:nvSpPr>
        <p:spPr>
          <a:xfrm>
            <a:off x="0" y="4331276"/>
            <a:ext cx="10040480" cy="243840"/>
          </a:xfrm>
          <a:prstGeom prst="rect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64160" y="3509225"/>
            <a:ext cx="9120853" cy="672000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733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Sub divider slide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2D8C08-746B-4FF2-918C-6890489BC1A6}"/>
              </a:ext>
            </a:extLst>
          </p:cNvPr>
          <p:cNvSpPr/>
          <p:nvPr userDrawn="1"/>
        </p:nvSpPr>
        <p:spPr>
          <a:xfrm>
            <a:off x="0" y="4209357"/>
            <a:ext cx="12192000" cy="12192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0" name="Picture 9" descr="DSI-AZ-hor-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643" y="123661"/>
            <a:ext cx="4392359" cy="87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87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S AZ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A495E37-014D-4325-B58C-6895D9962CA8}"/>
              </a:ext>
            </a:extLst>
          </p:cNvPr>
          <p:cNvSpPr/>
          <p:nvPr userDrawn="1"/>
        </p:nvSpPr>
        <p:spPr>
          <a:xfrm>
            <a:off x="0" y="1740"/>
            <a:ext cx="8778240" cy="1219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047106-60B3-4DBC-AF5B-2C0B9225BB37}"/>
              </a:ext>
            </a:extLst>
          </p:cNvPr>
          <p:cNvSpPr/>
          <p:nvPr userDrawn="1"/>
        </p:nvSpPr>
        <p:spPr>
          <a:xfrm>
            <a:off x="8778240" y="6355080"/>
            <a:ext cx="3413760" cy="1219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1" name="Picture 10" descr="DSI-AZ-hor-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174000"/>
            <a:ext cx="3439107" cy="68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E752D9-1185-1E4B-9AB3-342AFC1DD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73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3FB1982-363B-AB4A-9EB5-44272D4947B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6400" y="1230285"/>
            <a:ext cx="11379200" cy="4577535"/>
          </a:xfrm>
          <a:prstGeom prst="rect">
            <a:avLst/>
          </a:prstGeom>
        </p:spPr>
        <p:txBody>
          <a:bodyPr lIns="0" rIns="0"/>
          <a:lstStyle>
            <a:lvl1pPr marL="457178" indent="-457178">
              <a:defRPr kumimoji="1" lang="en-US" sz="2667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354" indent="-609570">
              <a:defRPr/>
            </a:lvl2pPr>
            <a:lvl3pPr marL="990550" indent="-380981">
              <a:defRPr kumimoji="1" lang="en-US" sz="2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95336" indent="-380981">
              <a:defRPr kumimoji="1" lang="en-US" sz="1867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kumimoji="1" lang="en-US" sz="1867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457178" lvl="0" indent="-457178" algn="l" defTabSz="609570" rtl="0" eaLnBrk="1" latinLnBrk="0" hangingPunct="1">
              <a:spcBef>
                <a:spcPct val="20000"/>
              </a:spcBef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  <a:p>
            <a:pPr marL="609570" lvl="2" indent="-304784" algn="l" defTabSz="609570" rtl="0" eaLnBrk="1" latinLnBrk="0" hangingPunct="1">
              <a:spcBef>
                <a:spcPct val="20000"/>
              </a:spcBef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354" lvl="3" indent="-304784" algn="l" defTabSz="609570" rtl="0" eaLnBrk="1" latinLnBrk="0" hangingPunct="1">
              <a:spcBef>
                <a:spcPct val="20000"/>
              </a:spcBef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219140" lvl="4" indent="-304784" algn="l" defTabSz="609570" rtl="0" eaLnBrk="1" latinLnBrk="0" hangingPunct="1">
              <a:spcBef>
                <a:spcPct val="20000"/>
              </a:spcBef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–"/>
            </a:pPr>
            <a:r>
              <a:rPr lang="en-US" dirty="0"/>
              <a:t>Fourth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E93CBC-F69F-0748-A4F6-0B2237F889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102" y="5874637"/>
            <a:ext cx="11772900" cy="366184"/>
          </a:xfrm>
          <a:prstGeom prst="rect">
            <a:avLst/>
          </a:prstGeom>
        </p:spPr>
        <p:txBody>
          <a:bodyPr lIns="0" rIns="0" anchor="b"/>
          <a:lstStyle>
            <a:lvl1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Footnotes, acronyms</a:t>
            </a:r>
          </a:p>
        </p:txBody>
      </p:sp>
    </p:spTree>
    <p:extLst>
      <p:ext uri="{BB962C8B-B14F-4D97-AF65-F5344CB8AC3E}">
        <p14:creationId xmlns:p14="http://schemas.microsoft.com/office/powerpoint/2010/main" val="563273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BCD6C-374F-0D7E-7B6D-03230148A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A9251-5CEC-A30B-3204-B53828003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A82D0-2872-DBCB-8971-AF66CE3E2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5D70-403F-454F-A5A7-06B5DD455BC9}" type="datetimeFigureOut">
              <a:rPr lang="en-BR" smtClean="0"/>
              <a:t>05/30/2024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5DBD8-6B51-FF6F-5DBD-4794FCA00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5CF87-6EDD-1D5A-09F0-93E2F21DA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85A8-D1CB-9743-87EF-4F8C299BE16E}" type="slidenum">
              <a:rPr lang="en-BR" smtClean="0"/>
              <a:t>‹nº›</a:t>
            </a:fld>
            <a:endParaRPr lang="en-BR"/>
          </a:p>
        </p:txBody>
      </p:sp>
      <p:pic>
        <p:nvPicPr>
          <p:cNvPr id="7" name="Picture 6" descr="A logo of a person with a colorful design&#10;&#10;Description automatically generated">
            <a:extLst>
              <a:ext uri="{FF2B5EF4-FFF2-40B4-BE49-F238E27FC236}">
                <a16:creationId xmlns:a16="http://schemas.microsoft.com/office/drawing/2014/main" id="{9103AC6A-41A5-55AF-566B-E905BA2A1C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56450" cy="69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48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S AZ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1B27C1-87E1-3641-AE3C-3D5D4A126AD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6400" y="1927786"/>
            <a:ext cx="11379200" cy="3880033"/>
          </a:xfrm>
          <a:prstGeom prst="rect">
            <a:avLst/>
          </a:prstGeom>
        </p:spPr>
        <p:txBody>
          <a:bodyPr lIns="0" rIns="0"/>
          <a:lstStyle>
            <a:lvl1pPr marL="457178" indent="-457178">
              <a:defRPr kumimoji="1" lang="en-US" sz="2133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354" indent="-609570">
              <a:defRPr/>
            </a:lvl2pPr>
            <a:lvl3pPr marL="990550" indent="-380981">
              <a:defRPr kumimoji="1" lang="en-US" sz="1867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95336" indent="-380981">
              <a:defRPr kumimoji="1" lang="en-US" sz="1467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kumimoji="1" lang="en-US" sz="1467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457178" lvl="0" indent="-457178" algn="l" defTabSz="609570" rtl="0" eaLnBrk="1" latinLnBrk="0" hangingPunct="1">
              <a:spcBef>
                <a:spcPct val="20000"/>
              </a:spcBef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  <a:p>
            <a:pPr marL="609570" lvl="2" indent="-304784" algn="l" defTabSz="609570" rtl="0" eaLnBrk="1" latinLnBrk="0" hangingPunct="1">
              <a:spcBef>
                <a:spcPct val="20000"/>
              </a:spcBef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354" lvl="3" indent="-304784" algn="l" defTabSz="609570" rtl="0" eaLnBrk="1" latinLnBrk="0" hangingPunct="1">
              <a:spcBef>
                <a:spcPct val="20000"/>
              </a:spcBef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219140" lvl="4" indent="-304784" algn="l" defTabSz="609570" rtl="0" eaLnBrk="1" latinLnBrk="0" hangingPunct="1">
              <a:spcBef>
                <a:spcPct val="20000"/>
              </a:spcBef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–"/>
            </a:pPr>
            <a:r>
              <a:rPr lang="en-US" dirty="0"/>
              <a:t>Fourth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495E37-014D-4325-B58C-6895D9962CA8}"/>
              </a:ext>
            </a:extLst>
          </p:cNvPr>
          <p:cNvSpPr/>
          <p:nvPr userDrawn="1"/>
        </p:nvSpPr>
        <p:spPr>
          <a:xfrm>
            <a:off x="0" y="1740"/>
            <a:ext cx="8778240" cy="1219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047106-60B3-4DBC-AF5B-2C0B9225BB37}"/>
              </a:ext>
            </a:extLst>
          </p:cNvPr>
          <p:cNvSpPr/>
          <p:nvPr userDrawn="1"/>
        </p:nvSpPr>
        <p:spPr>
          <a:xfrm>
            <a:off x="8778240" y="6355080"/>
            <a:ext cx="3413760" cy="1219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1" name="Picture 10" descr="DSI-AZ-hor-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174000"/>
            <a:ext cx="3439107" cy="68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E752D9-1185-1E4B-9AB3-342AFC1DD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3" y="202976"/>
            <a:ext cx="11353797" cy="905389"/>
          </a:xfrm>
        </p:spPr>
        <p:txBody>
          <a:bodyPr/>
          <a:lstStyle>
            <a:lvl1pPr algn="l">
              <a:defRPr sz="37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7DEA39-19CC-7F4C-A2DD-C08A6993CE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402" y="1200575"/>
            <a:ext cx="11446935" cy="635000"/>
          </a:xfrm>
          <a:prstGeom prst="rect">
            <a:avLst/>
          </a:prstGeom>
          <a:noFill/>
        </p:spPr>
        <p:txBody>
          <a:bodyPr vert="horz" lIns="0" anchor="t"/>
          <a:lstStyle>
            <a:lvl1pPr marL="0" indent="0">
              <a:buNone/>
              <a:defRPr lang="en-US" sz="2133" b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457178" lvl="0" indent="-457178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7724930-67A2-9240-AD7F-2E23804ADC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102" y="5874637"/>
            <a:ext cx="11772900" cy="366184"/>
          </a:xfrm>
          <a:prstGeom prst="rect">
            <a:avLst/>
          </a:prstGeom>
        </p:spPr>
        <p:txBody>
          <a:bodyPr lIns="0" rIns="0" anchor="b"/>
          <a:lstStyle>
            <a:lvl1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Footnotes, acronyms</a:t>
            </a:r>
          </a:p>
        </p:txBody>
      </p:sp>
    </p:spTree>
    <p:extLst>
      <p:ext uri="{BB962C8B-B14F-4D97-AF65-F5344CB8AC3E}">
        <p14:creationId xmlns:p14="http://schemas.microsoft.com/office/powerpoint/2010/main" val="58737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S AZ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A495E37-014D-4325-B58C-6895D9962CA8}"/>
              </a:ext>
            </a:extLst>
          </p:cNvPr>
          <p:cNvSpPr/>
          <p:nvPr userDrawn="1"/>
        </p:nvSpPr>
        <p:spPr>
          <a:xfrm>
            <a:off x="0" y="1740"/>
            <a:ext cx="8778240" cy="1219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047106-60B3-4DBC-AF5B-2C0B9225BB37}"/>
              </a:ext>
            </a:extLst>
          </p:cNvPr>
          <p:cNvSpPr/>
          <p:nvPr userDrawn="1"/>
        </p:nvSpPr>
        <p:spPr>
          <a:xfrm>
            <a:off x="8778240" y="6355080"/>
            <a:ext cx="3413760" cy="1219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1" name="Picture 10" descr="DSI-AZ-hor-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174000"/>
            <a:ext cx="3439107" cy="68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E752D9-1185-1E4B-9AB3-342AFC1DD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7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2939CFA-5B69-1A4E-81FF-174D691690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102" y="5874637"/>
            <a:ext cx="11772900" cy="366184"/>
          </a:xfrm>
          <a:prstGeom prst="rect">
            <a:avLst/>
          </a:prstGeom>
        </p:spPr>
        <p:txBody>
          <a:bodyPr lIns="0" rIns="0" anchor="b"/>
          <a:lstStyle>
            <a:lvl1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Footnotes, acronyms</a:t>
            </a:r>
          </a:p>
        </p:txBody>
      </p:sp>
    </p:spTree>
    <p:extLst>
      <p:ext uri="{BB962C8B-B14F-4D97-AF65-F5344CB8AC3E}">
        <p14:creationId xmlns:p14="http://schemas.microsoft.com/office/powerpoint/2010/main" val="1328481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S AZ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A495E37-014D-4325-B58C-6895D9962CA8}"/>
              </a:ext>
            </a:extLst>
          </p:cNvPr>
          <p:cNvSpPr/>
          <p:nvPr userDrawn="1"/>
        </p:nvSpPr>
        <p:spPr>
          <a:xfrm>
            <a:off x="0" y="1740"/>
            <a:ext cx="8778240" cy="1219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047106-60B3-4DBC-AF5B-2C0B9225BB37}"/>
              </a:ext>
            </a:extLst>
          </p:cNvPr>
          <p:cNvSpPr/>
          <p:nvPr userDrawn="1"/>
        </p:nvSpPr>
        <p:spPr>
          <a:xfrm>
            <a:off x="8778240" y="6355080"/>
            <a:ext cx="3413760" cy="1219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1" name="Picture 10" descr="DSI-AZ-hor-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174000"/>
            <a:ext cx="3439107" cy="68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E752D9-1185-1E4B-9AB3-342AFC1DD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7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7DEA39-19CC-7F4C-A2DD-C08A6993CE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402" y="1200575"/>
            <a:ext cx="11446935" cy="635000"/>
          </a:xfrm>
          <a:prstGeom prst="rect">
            <a:avLst/>
          </a:prstGeom>
          <a:noFill/>
        </p:spPr>
        <p:txBody>
          <a:bodyPr vert="horz" lIns="0" anchor="t"/>
          <a:lstStyle>
            <a:lvl1pPr marL="0" indent="0">
              <a:buNone/>
              <a:defRPr lang="en-US" sz="2133" b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457178" lvl="0" indent="-457178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310C113-4C59-E248-9691-4D9AF8F3A2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102" y="5874637"/>
            <a:ext cx="11772900" cy="366184"/>
          </a:xfrm>
          <a:prstGeom prst="rect">
            <a:avLst/>
          </a:prstGeom>
        </p:spPr>
        <p:txBody>
          <a:bodyPr lIns="0" rIns="0" anchor="b"/>
          <a:lstStyle>
            <a:lvl1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Footnotes, acronyms</a:t>
            </a:r>
          </a:p>
        </p:txBody>
      </p:sp>
    </p:spTree>
    <p:extLst>
      <p:ext uri="{BB962C8B-B14F-4D97-AF65-F5344CB8AC3E}">
        <p14:creationId xmlns:p14="http://schemas.microsoft.com/office/powerpoint/2010/main" val="3552801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S AZ_Blank layou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I-AZ-hor-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174000"/>
            <a:ext cx="3439107" cy="684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EA910B4-5CB0-8845-B919-084E7F27AF2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102" y="5874637"/>
            <a:ext cx="11772900" cy="366184"/>
          </a:xfrm>
          <a:prstGeom prst="rect">
            <a:avLst/>
          </a:prstGeom>
        </p:spPr>
        <p:txBody>
          <a:bodyPr lIns="0" rIns="0" anchor="b"/>
          <a:lstStyle>
            <a:lvl1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Footnotes, acronyms</a:t>
            </a:r>
          </a:p>
        </p:txBody>
      </p:sp>
    </p:spTree>
    <p:extLst>
      <p:ext uri="{BB962C8B-B14F-4D97-AF65-F5344CB8AC3E}">
        <p14:creationId xmlns:p14="http://schemas.microsoft.com/office/powerpoint/2010/main" val="14316489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S AZ_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 hasCustomPrompt="1"/>
          </p:nvPr>
        </p:nvSpPr>
        <p:spPr>
          <a:xfrm>
            <a:off x="406399" y="476080"/>
            <a:ext cx="11366500" cy="672000"/>
          </a:xfrm>
          <a:prstGeom prst="rect">
            <a:avLst/>
          </a:prstGeom>
        </p:spPr>
        <p:txBody>
          <a:bodyPr vert="horz" lIns="0"/>
          <a:lstStyle>
            <a:lvl1pPr algn="l">
              <a:defRPr sz="3467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slide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E26D3C-57EC-4CEF-A2A8-A07986F7F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F54F3-C349-4609-AFEE-01462D5C7942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495E37-014D-4325-B58C-6895D9962CA8}"/>
              </a:ext>
            </a:extLst>
          </p:cNvPr>
          <p:cNvSpPr/>
          <p:nvPr userDrawn="1"/>
        </p:nvSpPr>
        <p:spPr>
          <a:xfrm>
            <a:off x="0" y="1740"/>
            <a:ext cx="8778240" cy="1219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047106-60B3-4DBC-AF5B-2C0B9225BB37}"/>
              </a:ext>
            </a:extLst>
          </p:cNvPr>
          <p:cNvSpPr/>
          <p:nvPr userDrawn="1"/>
        </p:nvSpPr>
        <p:spPr>
          <a:xfrm>
            <a:off x="8778240" y="6355080"/>
            <a:ext cx="3413760" cy="1219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2EC8AA-523E-4C27-980C-E290647A94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6401" y="1600201"/>
            <a:ext cx="11366500" cy="455295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67">
                <a:solidFill>
                  <a:schemeClr val="tx2"/>
                </a:solidFill>
              </a:defRPr>
            </a:lvl1pPr>
            <a:lvl2pPr marL="304792" indent="-304792">
              <a:buClr>
                <a:schemeClr val="accent3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2pPr>
            <a:lvl3pPr marL="609585" indent="-304792">
              <a:buClr>
                <a:schemeClr val="accent3"/>
              </a:buClr>
              <a:buFont typeface="Arial" panose="020B0604020202020204" pitchFamily="34" charset="0"/>
              <a:buChar char="–"/>
              <a:defRPr sz="2133">
                <a:solidFill>
                  <a:schemeClr val="tx2"/>
                </a:solidFill>
              </a:defRPr>
            </a:lvl3pPr>
            <a:lvl4pPr marL="914377" indent="-304792">
              <a:buClr>
                <a:schemeClr val="accent3"/>
              </a:buClr>
              <a:buFont typeface="Arial" panose="020B0604020202020204" pitchFamily="34" charset="0"/>
              <a:buChar char="•"/>
              <a:defRPr sz="1867">
                <a:solidFill>
                  <a:schemeClr val="tx2"/>
                </a:solidFill>
              </a:defRPr>
            </a:lvl4pPr>
            <a:lvl5pPr marL="1219170" indent="-304792">
              <a:buClr>
                <a:schemeClr val="accent3"/>
              </a:buClr>
              <a:buFont typeface="Arial" panose="020B0604020202020204" pitchFamily="34" charset="0"/>
              <a:buChar char="–"/>
              <a:defRPr sz="18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573EA1D-36B3-4FBF-A4F4-714A441EDA4F}"/>
              </a:ext>
            </a:extLst>
          </p:cNvPr>
          <p:cNvSpPr>
            <a:spLocks noGrp="1"/>
          </p:cNvSpPr>
          <p:nvPr>
            <p:ph type="subTitle" idx="12" hasCustomPrompt="1"/>
          </p:nvPr>
        </p:nvSpPr>
        <p:spPr>
          <a:xfrm>
            <a:off x="406400" y="189304"/>
            <a:ext cx="11366499" cy="283605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add subtitle</a:t>
            </a:r>
          </a:p>
        </p:txBody>
      </p:sp>
      <p:pic>
        <p:nvPicPr>
          <p:cNvPr id="12" name="Picture 11" descr="DSI-AZ-hor-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74000"/>
            <a:ext cx="3439107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43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S AZ_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E26D3C-57EC-4CEF-A2A8-A07986F7F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F54F3-C349-4609-AFEE-01462D5C7942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495E37-014D-4325-B58C-6895D9962CA8}"/>
              </a:ext>
            </a:extLst>
          </p:cNvPr>
          <p:cNvSpPr/>
          <p:nvPr userDrawn="1"/>
        </p:nvSpPr>
        <p:spPr>
          <a:xfrm>
            <a:off x="0" y="1740"/>
            <a:ext cx="8778240" cy="1219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047106-60B3-4DBC-AF5B-2C0B9225BB37}"/>
              </a:ext>
            </a:extLst>
          </p:cNvPr>
          <p:cNvSpPr/>
          <p:nvPr userDrawn="1"/>
        </p:nvSpPr>
        <p:spPr>
          <a:xfrm>
            <a:off x="8778240" y="6355080"/>
            <a:ext cx="3413760" cy="1219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2" name="Picture 11" descr="DSI-AZ-hor-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74000"/>
            <a:ext cx="3439107" cy="684000"/>
          </a:xfrm>
          <a:prstGeom prst="rect">
            <a:avLst/>
          </a:prstGeom>
        </p:spPr>
      </p:pic>
      <p:sp>
        <p:nvSpPr>
          <p:cNvPr id="16" name="Title 8">
            <a:extLst>
              <a:ext uri="{FF2B5EF4-FFF2-40B4-BE49-F238E27FC236}">
                <a16:creationId xmlns:a16="http://schemas.microsoft.com/office/drawing/2014/main" id="{DAAD880F-186C-4797-8B60-F942A0CBF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399" y="476080"/>
            <a:ext cx="11366500" cy="672000"/>
          </a:xfrm>
          <a:prstGeom prst="rect">
            <a:avLst/>
          </a:prstGeom>
        </p:spPr>
        <p:txBody>
          <a:bodyPr vert="horz" lIns="0"/>
          <a:lstStyle>
            <a:lvl1pPr algn="l">
              <a:defRPr sz="3467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slide title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98572C5-B722-46A9-9CC8-4DF78C5FB7BD}"/>
              </a:ext>
            </a:extLst>
          </p:cNvPr>
          <p:cNvSpPr>
            <a:spLocks noGrp="1"/>
          </p:cNvSpPr>
          <p:nvPr>
            <p:ph type="subTitle" idx="12" hasCustomPrompt="1"/>
          </p:nvPr>
        </p:nvSpPr>
        <p:spPr>
          <a:xfrm>
            <a:off x="406400" y="189304"/>
            <a:ext cx="11366499" cy="283605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375631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27/08/2020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6356351"/>
            <a:ext cx="12192000" cy="365125"/>
          </a:xfrm>
        </p:spPr>
        <p:txBody>
          <a:bodyPr/>
          <a:lstStyle>
            <a:lvl1pPr algn="l">
              <a:defRPr lang="pt-BR" sz="1067" b="0" i="0" u="none">
                <a:solidFill>
                  <a:srgbClr val="7F7F7F"/>
                </a:solidFill>
                <a:latin typeface="Arial" panose="020B0604020202020204" pitchFamily="34" charset="0"/>
              </a:defRPr>
            </a:lvl1pPr>
          </a:lstStyle>
          <a:p>
            <a:r>
              <a:rPr lang="pt-BR"/>
              <a:t>Documento classificado como "2-Interno" / Document marked "2-Internal"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B7608-CE99-48A6-9C69-6C3B0129FD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41890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S AZ_Title (one line) With Subtitle,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 hasCustomPrompt="1"/>
          </p:nvPr>
        </p:nvSpPr>
        <p:spPr>
          <a:xfrm>
            <a:off x="184152" y="157207"/>
            <a:ext cx="11830049" cy="584775"/>
          </a:xfrm>
          <a:prstGeom prst="rect">
            <a:avLst/>
          </a:prstGeom>
        </p:spPr>
        <p:txBody>
          <a:bodyPr vert="horz" wrap="square" lIns="91440">
            <a:spAutoFit/>
          </a:bodyPr>
          <a:lstStyle>
            <a:lvl1pPr algn="l">
              <a:defRPr sz="32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slide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495E37-014D-4325-B58C-6895D9962CA8}"/>
              </a:ext>
            </a:extLst>
          </p:cNvPr>
          <p:cNvSpPr/>
          <p:nvPr userDrawn="1"/>
        </p:nvSpPr>
        <p:spPr>
          <a:xfrm>
            <a:off x="0" y="1740"/>
            <a:ext cx="8778240" cy="1219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047106-60B3-4DBC-AF5B-2C0B9225BB37}"/>
              </a:ext>
            </a:extLst>
          </p:cNvPr>
          <p:cNvSpPr/>
          <p:nvPr userDrawn="1"/>
        </p:nvSpPr>
        <p:spPr>
          <a:xfrm>
            <a:off x="8778240" y="6447440"/>
            <a:ext cx="3413760" cy="1219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1" name="Picture 10" descr="DSI-AZ-hor-COLO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151" y="6325368"/>
            <a:ext cx="3085523" cy="434109"/>
          </a:xfrm>
          <a:prstGeom prst="rect">
            <a:avLst/>
          </a:prstGeom>
        </p:spPr>
      </p:pic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84152" y="6173756"/>
            <a:ext cx="11830049" cy="235898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933"/>
            </a:lvl1pPr>
            <a:lvl2pPr marL="0" indent="0">
              <a:spcBef>
                <a:spcPts val="0"/>
              </a:spcBef>
              <a:buNone/>
              <a:defRPr sz="933"/>
            </a:lvl2pPr>
            <a:lvl3pPr marL="0" indent="0">
              <a:spcBef>
                <a:spcPts val="0"/>
              </a:spcBef>
              <a:buNone/>
              <a:defRPr sz="933"/>
            </a:lvl3pPr>
            <a:lvl4pPr marL="0" indent="0">
              <a:spcBef>
                <a:spcPts val="0"/>
              </a:spcBef>
              <a:buNone/>
              <a:defRPr sz="933"/>
            </a:lvl4pPr>
            <a:lvl5pPr marL="0" indent="0">
              <a:spcBef>
                <a:spcPts val="0"/>
              </a:spcBef>
              <a:buNone/>
              <a:defRPr sz="933"/>
            </a:lvl5pPr>
          </a:lstStyle>
          <a:p>
            <a:pPr lvl="0"/>
            <a:r>
              <a:rPr lang="en-US"/>
              <a:t>References. 7 pt.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4152" y="816479"/>
            <a:ext cx="11830049" cy="42056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33" b="1">
                <a:solidFill>
                  <a:schemeClr val="accent3">
                    <a:lumMod val="75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133" b="1">
                <a:solidFill>
                  <a:schemeClr val="accent3">
                    <a:lumMod val="75000"/>
                  </a:schemeClr>
                </a:solidFill>
              </a:defRPr>
            </a:lvl2pPr>
            <a:lvl3pPr marL="0" indent="0">
              <a:spcBef>
                <a:spcPts val="0"/>
              </a:spcBef>
              <a:buNone/>
              <a:defRPr sz="2133" b="1">
                <a:solidFill>
                  <a:schemeClr val="accent3">
                    <a:lumMod val="75000"/>
                  </a:schemeClr>
                </a:solidFill>
              </a:defRPr>
            </a:lvl3pPr>
            <a:lvl4pPr marL="0" indent="0">
              <a:spcBef>
                <a:spcPts val="0"/>
              </a:spcBef>
              <a:buNone/>
              <a:defRPr sz="2133" b="1">
                <a:solidFill>
                  <a:schemeClr val="accent3">
                    <a:lumMod val="75000"/>
                  </a:schemeClr>
                </a:solidFill>
              </a:defRPr>
            </a:lvl4pPr>
            <a:lvl5pPr marL="0" indent="0">
              <a:spcBef>
                <a:spcPts val="0"/>
              </a:spcBef>
              <a:buNone/>
              <a:defRPr sz="2133" b="1"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57870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947B1-9598-5881-321B-D211F5BDB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0C07E-2D42-9DD6-6B59-E9E43BF16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C2E81-7B91-AEE1-88D5-87789076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5D70-403F-454F-A5A7-06B5DD455BC9}" type="datetimeFigureOut">
              <a:rPr lang="en-BR" smtClean="0"/>
              <a:t>05/30/2024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E992D-5206-1673-6B8B-19D583576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EC7FA-5A83-0D62-68B8-90E1F99F4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85A8-D1CB-9743-87EF-4F8C299BE16E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434098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A6D6D-8DEF-73E7-694A-D3151A75C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67FE2-01AD-3F53-34BB-FAF72D1CA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8EDB85-4292-7A77-836F-458257B713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F9E25-2D52-5251-707D-79C5AE71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5D70-403F-454F-A5A7-06B5DD455BC9}" type="datetimeFigureOut">
              <a:rPr lang="en-BR" smtClean="0"/>
              <a:t>05/30/2024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BFE61-9C10-4829-AE64-19DBB904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EEDCBC-E53B-B4EB-0919-79847B257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85A8-D1CB-9743-87EF-4F8C299BE16E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798729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F248C-2405-B393-7D56-8E3DE6C5E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62CB-C635-FAEA-EBA4-A5E492018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91BB60-C139-66C1-B2F3-481E66C8D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0A2FFD-3998-7F2F-E656-ED6E64DB5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FF0BCE-EE31-F8C8-C49B-B11FBE51CC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62646D-E5D8-E6A9-EDEB-C8155E1D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5D70-403F-454F-A5A7-06B5DD455BC9}" type="datetimeFigureOut">
              <a:rPr lang="en-BR" smtClean="0"/>
              <a:t>05/30/2024</a:t>
            </a:fld>
            <a:endParaRPr lang="en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5ABAD9-8183-4C4F-5273-B7533D93B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EB055B-1800-4947-E0A5-8C24A36AA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85A8-D1CB-9743-87EF-4F8C299BE16E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171902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19261-C5DA-3237-4520-0AE3D7AB6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E5B58-260A-33D4-1F84-03D1EEC0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5D70-403F-454F-A5A7-06B5DD455BC9}" type="datetimeFigureOut">
              <a:rPr lang="en-BR" smtClean="0"/>
              <a:t>05/30/2024</a:t>
            </a:fld>
            <a:endParaRPr lang="en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96D04-CCE2-355D-F575-85EEAE8FF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9FBFB-F92F-C3A6-69A8-95E2CF35B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85A8-D1CB-9743-87EF-4F8C299BE16E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024238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2E9588-099F-0EB3-85BC-B9884F4CE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5D70-403F-454F-A5A7-06B5DD455BC9}" type="datetimeFigureOut">
              <a:rPr lang="en-BR" smtClean="0"/>
              <a:t>05/30/2024</a:t>
            </a:fld>
            <a:endParaRPr lang="en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2F9819-3D46-D24F-484F-D642F4921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D8281-DBAE-EFE0-0D48-2BF3872BD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85A8-D1CB-9743-87EF-4F8C299BE16E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189002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E7C69-83A7-F15F-D4A3-090E157F1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DE417-00C4-C67C-018F-AACB558A3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0264F-54A4-9808-F9FD-F60CA7040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194E0E-5A4A-BD1F-8574-642B2EC2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5D70-403F-454F-A5A7-06B5DD455BC9}" type="datetimeFigureOut">
              <a:rPr lang="en-BR" smtClean="0"/>
              <a:t>05/30/2024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71F860-602D-5107-52A9-059A8CECB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5349A0-E56A-59C5-FBF8-455D046B9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85A8-D1CB-9743-87EF-4F8C299BE16E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936975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BF8FE-CB48-B949-8B55-AFF03D015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C209D4-58F8-1D5F-D494-0951301F7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A9A15-9780-BAD2-8D56-9F3D465A59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005685-31B2-FD02-B1C4-9E2E07126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5D70-403F-454F-A5A7-06B5DD455BC9}" type="datetimeFigureOut">
              <a:rPr lang="en-BR" smtClean="0"/>
              <a:t>05/30/2024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8327F1-3936-145C-DA09-1EA5F2144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3F3917-7BEA-55B0-9A9F-9152EC2A4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85A8-D1CB-9743-87EF-4F8C299BE16E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98334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4A4387-DA15-8E1A-87D8-D1FBC1E23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93E5F-9C03-F985-F738-0CE77F31B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10E8C-C63E-AE8F-C062-960AEFE0F9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1D5D70-403F-454F-A5A7-06B5DD455BC9}" type="datetimeFigureOut">
              <a:rPr lang="en-BR" smtClean="0"/>
              <a:t>05/30/2024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B1CAA-52A6-CB37-E0E7-38687A8D8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5E51A-EC8F-E9DA-271F-B2D1435450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3885A8-D1CB-9743-87EF-4F8C299BE16E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428978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28B2F24F-49D9-4242-890B-CCC01EBE5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3" y="202976"/>
            <a:ext cx="11353797" cy="905389"/>
          </a:xfrm>
          <a:prstGeom prst="rect">
            <a:avLst/>
          </a:prstGeom>
          <a:noFill/>
        </p:spPr>
        <p:txBody>
          <a:bodyPr vert="horz" lIns="0" anchor="ctr"/>
          <a:lstStyle/>
          <a:p>
            <a:pPr marL="0" lvl="0" algn="l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876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defTabSz="609570" rtl="0" eaLnBrk="1" latinLnBrk="0" hangingPunct="1">
        <a:spcBef>
          <a:spcPct val="0"/>
        </a:spcBef>
        <a:buNone/>
        <a:defRPr kumimoji="1" lang="en-US" sz="2667" b="1" kern="1200" baseline="0" smtClean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78" indent="-457178" algn="l" defTabSz="609570" rtl="0" eaLnBrk="1" latinLnBrk="0" hangingPunct="1">
        <a:spcBef>
          <a:spcPct val="20000"/>
        </a:spcBef>
        <a:buFont typeface="Arial"/>
        <a:buChar char="•"/>
        <a:defRPr kumimoji="1"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609570" rtl="0" eaLnBrk="1" latinLnBrk="0" hangingPunct="1">
        <a:spcBef>
          <a:spcPct val="20000"/>
        </a:spcBef>
        <a:buFont typeface="Arial"/>
        <a:buChar char="–"/>
        <a:defRPr kumimoji="1"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60957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609570" rtl="0" eaLnBrk="1" latinLnBrk="0" hangingPunct="1">
        <a:spcBef>
          <a:spcPct val="20000"/>
        </a:spcBef>
        <a:buFont typeface="Arial"/>
        <a:buChar char="»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192">
          <p15:clr>
            <a:srgbClr val="F26B43"/>
          </p15:clr>
        </p15:guide>
        <p15:guide id="3" pos="5568">
          <p15:clr>
            <a:srgbClr val="F26B43"/>
          </p15:clr>
        </p15:guide>
        <p15:guide id="4" orient="horz" pos="3060">
          <p15:clr>
            <a:srgbClr val="F26B43"/>
          </p15:clr>
        </p15:guide>
        <p15:guide id="5" orient="horz" pos="2916">
          <p15:clr>
            <a:srgbClr val="F26B43"/>
          </p15:clr>
        </p15:guide>
        <p15:guide id="6" orient="horz" pos="7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52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5" Type="http://schemas.openxmlformats.org/officeDocument/2006/relationships/image" Target="../media/image510.png"/><Relationship Id="rId4" Type="http://schemas.openxmlformats.org/officeDocument/2006/relationships/customXml" Target="../ink/ink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1.png"/><Relationship Id="rId9" Type="http://schemas.microsoft.com/office/2007/relationships/diagramDrawing" Target="../diagrams/drawing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170121" y="2147777"/>
            <a:ext cx="1189783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sz="4400" b="1" dirty="0">
                <a:solidFill>
                  <a:schemeClr val="accent5">
                    <a:lumMod val="75000"/>
                  </a:schemeClr>
                </a:solidFill>
              </a:rPr>
              <a:t>Atualizações na Patologia da Doença </a:t>
            </a:r>
            <a:r>
              <a:rPr lang="en-BR" sz="4400" b="1" i="1" dirty="0">
                <a:solidFill>
                  <a:schemeClr val="accent5">
                    <a:lumMod val="75000"/>
                  </a:schemeClr>
                </a:solidFill>
              </a:rPr>
              <a:t>HER2</a:t>
            </a:r>
            <a:r>
              <a:rPr lang="en-BR" sz="4400" b="1" dirty="0">
                <a:solidFill>
                  <a:schemeClr val="accent5">
                    <a:lumMod val="75000"/>
                  </a:schemeClr>
                </a:solidFill>
              </a:rPr>
              <a:t> em Tumores Ginecológicos</a:t>
            </a:r>
            <a:r>
              <a:rPr lang="en-BR" sz="4400" b="1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4400" b="1">
                <a:solidFill>
                  <a:schemeClr val="accent5">
                    <a:lumMod val="75000"/>
                  </a:schemeClr>
                </a:solidFill>
              </a:rPr>
              <a:t>e </a:t>
            </a:r>
            <a:r>
              <a:rPr lang="en-BR" sz="4400" b="1" dirty="0">
                <a:solidFill>
                  <a:schemeClr val="accent5">
                    <a:lumMod val="75000"/>
                  </a:schemeClr>
                </a:solidFill>
              </a:rPr>
              <a:t>Perspectivas Futuras</a:t>
            </a:r>
          </a:p>
          <a:p>
            <a:pPr algn="ctr"/>
            <a:r>
              <a:rPr lang="en-BR" sz="3200" dirty="0">
                <a:solidFill>
                  <a:schemeClr val="accent5">
                    <a:lumMod val="75000"/>
                  </a:schemeClr>
                </a:solidFill>
              </a:rPr>
              <a:t>Louise De Brot</a:t>
            </a:r>
          </a:p>
          <a:p>
            <a:pPr algn="ctr"/>
            <a:r>
              <a:rPr lang="en-BR" sz="2400" dirty="0">
                <a:solidFill>
                  <a:schemeClr val="accent5">
                    <a:lumMod val="75000"/>
                  </a:schemeClr>
                </a:solidFill>
              </a:rPr>
              <a:t>A.C.Camargo Cancer Center</a:t>
            </a:r>
          </a:p>
          <a:p>
            <a:pPr algn="ctr"/>
            <a:r>
              <a:rPr lang="en-BR" sz="2400" dirty="0">
                <a:solidFill>
                  <a:schemeClr val="accent5">
                    <a:lumMod val="75000"/>
                  </a:schemeClr>
                </a:solidFill>
              </a:rPr>
              <a:t>São Paulo - Brasil</a:t>
            </a:r>
          </a:p>
        </p:txBody>
      </p:sp>
      <p:pic>
        <p:nvPicPr>
          <p:cNvPr id="3" name="Google Shape;97;p2">
            <a:extLst>
              <a:ext uri="{FF2B5EF4-FFF2-40B4-BE49-F238E27FC236}">
                <a16:creationId xmlns:a16="http://schemas.microsoft.com/office/drawing/2014/main" id="{5694B5BB-3802-7D01-746E-802E70E478C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8903" y="450850"/>
            <a:ext cx="1990725" cy="54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865998E-31FD-E281-9EB1-0D0EAB9FF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212" y="246646"/>
            <a:ext cx="4994275" cy="98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57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933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Introdução</a:t>
            </a:r>
            <a:endParaRPr lang="en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aixaDeTexto 12">
            <a:extLst>
              <a:ext uri="{FF2B5EF4-FFF2-40B4-BE49-F238E27FC236}">
                <a16:creationId xmlns:a16="http://schemas.microsoft.com/office/drawing/2014/main" id="{7E16DE61-4B36-FF0D-23D3-F7D2708888DD}"/>
              </a:ext>
            </a:extLst>
          </p:cNvPr>
          <p:cNvSpPr txBox="1"/>
          <p:nvPr/>
        </p:nvSpPr>
        <p:spPr>
          <a:xfrm>
            <a:off x="0" y="978336"/>
            <a:ext cx="883565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HER2 – Endométrio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095F3F3-5E40-CF90-A316-3E3F8528E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9864"/>
            <a:ext cx="3734487" cy="3363407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9BEC5986-08DA-4EBB-EE54-3865E51A9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120" y="1594769"/>
            <a:ext cx="4719366" cy="3486921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E698032E-270C-BF09-4FA0-6E15A70A6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801" y="1594769"/>
            <a:ext cx="3643775" cy="134244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19430CC-54CE-7C99-9BAD-5BA5BDE1F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7486" y="3091981"/>
            <a:ext cx="3647090" cy="2071290"/>
          </a:xfrm>
          <a:prstGeom prst="rect">
            <a:avLst/>
          </a:prstGeom>
        </p:spPr>
      </p:pic>
      <p:sp>
        <p:nvSpPr>
          <p:cNvPr id="15" name="Espaço Reservado para Texto 3">
            <a:extLst>
              <a:ext uri="{FF2B5EF4-FFF2-40B4-BE49-F238E27FC236}">
                <a16:creationId xmlns:a16="http://schemas.microsoft.com/office/drawing/2014/main" id="{89D1A7DF-4FC0-6180-226F-8A7A7016F2C3}"/>
              </a:ext>
            </a:extLst>
          </p:cNvPr>
          <p:cNvSpPr txBox="1">
            <a:spLocks/>
          </p:cNvSpPr>
          <p:nvPr/>
        </p:nvSpPr>
        <p:spPr>
          <a:xfrm>
            <a:off x="419102" y="5874637"/>
            <a:ext cx="11772900" cy="366184"/>
          </a:xfrm>
          <a:prstGeom prst="rect">
            <a:avLst/>
          </a:prstGeom>
        </p:spPr>
        <p:txBody>
          <a:bodyPr lIns="0" rIns="0" anchor="b"/>
          <a:lstStyle>
            <a:lvl1pPr marL="0" indent="0" algn="l" defTabSz="6095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50" indent="-380981" algn="l" defTabSz="609570" rtl="0" eaLnBrk="1" latinLnBrk="0" hangingPunct="1">
              <a:spcBef>
                <a:spcPct val="20000"/>
              </a:spcBef>
              <a:buFont typeface="Arial"/>
              <a:buChar char="–"/>
              <a:defRPr kumimoji="1"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5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609570" rtl="0" eaLnBrk="1" latinLnBrk="0" hangingPunct="1">
              <a:spcBef>
                <a:spcPct val="20000"/>
              </a:spcBef>
              <a:buFont typeface="Arial"/>
              <a:buChar char="–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62" indent="-304784" algn="l" defTabSz="609570" rtl="0" eaLnBrk="1" latinLnBrk="0" hangingPunct="1">
              <a:spcBef>
                <a:spcPct val="20000"/>
              </a:spcBef>
              <a:buFont typeface="Arial"/>
              <a:buChar char="»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Halle MK et al. Br J Cancer 2018;118:378-87.</a:t>
            </a:r>
            <a:endParaRPr kumimoji="1" lang="pt-BR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853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933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Introdução</a:t>
            </a:r>
            <a:endParaRPr lang="en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aixaDeTexto 12">
            <a:extLst>
              <a:ext uri="{FF2B5EF4-FFF2-40B4-BE49-F238E27FC236}">
                <a16:creationId xmlns:a16="http://schemas.microsoft.com/office/drawing/2014/main" id="{7E16DE61-4B36-FF0D-23D3-F7D2708888DD}"/>
              </a:ext>
            </a:extLst>
          </p:cNvPr>
          <p:cNvSpPr txBox="1"/>
          <p:nvPr/>
        </p:nvSpPr>
        <p:spPr>
          <a:xfrm>
            <a:off x="0" y="978336"/>
            <a:ext cx="883565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HER2 – Ovário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6A1EF60-95FC-45B4-D5A4-F8A471053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24" y="1639759"/>
            <a:ext cx="7772400" cy="43180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285C1F4B-1273-9282-132F-67511D5F3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9824" y="1922601"/>
            <a:ext cx="3805484" cy="1248035"/>
          </a:xfrm>
          <a:prstGeom prst="rect">
            <a:avLst/>
          </a:prstGeom>
        </p:spPr>
      </p:pic>
      <p:sp>
        <p:nvSpPr>
          <p:cNvPr id="6" name="CaixaDeTexto 17">
            <a:extLst>
              <a:ext uri="{FF2B5EF4-FFF2-40B4-BE49-F238E27FC236}">
                <a16:creationId xmlns:a16="http://schemas.microsoft.com/office/drawing/2014/main" id="{D2FEE643-CD65-5B70-6327-09347584937D}"/>
              </a:ext>
            </a:extLst>
          </p:cNvPr>
          <p:cNvSpPr txBox="1"/>
          <p:nvPr/>
        </p:nvSpPr>
        <p:spPr>
          <a:xfrm>
            <a:off x="6588518" y="4023418"/>
            <a:ext cx="5416058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Prevalências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distintas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literatura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superexpressão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variando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de 5 a 50%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diferentes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estudos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Espaço Reservado para Texto 3">
            <a:extLst>
              <a:ext uri="{FF2B5EF4-FFF2-40B4-BE49-F238E27FC236}">
                <a16:creationId xmlns:a16="http://schemas.microsoft.com/office/drawing/2014/main" id="{E44982EE-4BB7-F6A0-30FE-FC3EC33CA66E}"/>
              </a:ext>
            </a:extLst>
          </p:cNvPr>
          <p:cNvSpPr txBox="1">
            <a:spLocks/>
          </p:cNvSpPr>
          <p:nvPr/>
        </p:nvSpPr>
        <p:spPr>
          <a:xfrm>
            <a:off x="419102" y="5874637"/>
            <a:ext cx="11772900" cy="366184"/>
          </a:xfrm>
          <a:prstGeom prst="rect">
            <a:avLst/>
          </a:prstGeom>
        </p:spPr>
        <p:txBody>
          <a:bodyPr lIns="0" rIns="0" anchor="b"/>
          <a:lstStyle>
            <a:lvl1pPr marL="0" indent="0" algn="l" defTabSz="6095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50" indent="-380981" algn="l" defTabSz="609570" rtl="0" eaLnBrk="1" latinLnBrk="0" hangingPunct="1">
              <a:spcBef>
                <a:spcPct val="20000"/>
              </a:spcBef>
              <a:buFont typeface="Arial"/>
              <a:buChar char="–"/>
              <a:defRPr kumimoji="1"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5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609570" rtl="0" eaLnBrk="1" latinLnBrk="0" hangingPunct="1">
              <a:spcBef>
                <a:spcPct val="20000"/>
              </a:spcBef>
              <a:buFont typeface="Arial"/>
              <a:buChar char="–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62" indent="-304784" algn="l" defTabSz="609570" rtl="0" eaLnBrk="1" latinLnBrk="0" hangingPunct="1">
              <a:spcBef>
                <a:spcPct val="20000"/>
              </a:spcBef>
              <a:buFont typeface="Arial"/>
              <a:buChar char="»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Tuefferd M et al. PLoS ONE 2007;2(11): e1138. Ersoy E, et al. Int J Gynecol Pathol. 2022;41:313–319</a:t>
            </a:r>
            <a:endParaRPr kumimoji="1" lang="pt-BR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417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>
                <a:solidFill>
                  <a:schemeClr val="accent5">
                    <a:lumMod val="75000"/>
                  </a:schemeClr>
                </a:solidFill>
              </a:rPr>
              <a:t>Aspectos Práticos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US" sz="2800" b="1">
                <a:solidFill>
                  <a:schemeClr val="accent5">
                    <a:lumMod val="75000"/>
                  </a:schemeClr>
                </a:solidFill>
              </a:rPr>
              <a:t>Aspectos Práticos</a:t>
            </a:r>
            <a:endParaRPr lang="en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 descr="A pink and white cell under a microscope&#10;&#10;Description automatically generated">
            <a:extLst>
              <a:ext uri="{FF2B5EF4-FFF2-40B4-BE49-F238E27FC236}">
                <a16:creationId xmlns:a16="http://schemas.microsoft.com/office/drawing/2014/main" id="{9FA71792-68AF-BD24-4CF8-541717617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99068"/>
            <a:ext cx="3635021" cy="2739160"/>
          </a:xfrm>
          <a:prstGeom prst="rect">
            <a:avLst/>
          </a:prstGeom>
        </p:spPr>
      </p:pic>
      <p:pic>
        <p:nvPicPr>
          <p:cNvPr id="6" name="Picture 2" descr="A close-up of a microscope slide&#10;&#10;Description automatically generated">
            <a:extLst>
              <a:ext uri="{FF2B5EF4-FFF2-40B4-BE49-F238E27FC236}">
                <a16:creationId xmlns:a16="http://schemas.microsoft.com/office/drawing/2014/main" id="{378D1564-7592-40B3-4B67-F1EE83F43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943350"/>
            <a:ext cx="3635021" cy="2914650"/>
          </a:xfrm>
          <a:prstGeom prst="rect">
            <a:avLst/>
          </a:prstGeom>
        </p:spPr>
      </p:pic>
      <p:pic>
        <p:nvPicPr>
          <p:cNvPr id="7" name="Picture 2" descr="A close-up of a purple and white background&#10;&#10;Description automatically generated">
            <a:extLst>
              <a:ext uri="{FF2B5EF4-FFF2-40B4-BE49-F238E27FC236}">
                <a16:creationId xmlns:a16="http://schemas.microsoft.com/office/drawing/2014/main" id="{117F9BE8-CA7A-8641-2C54-178529D84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666" y="999069"/>
            <a:ext cx="4010316" cy="2739160"/>
          </a:xfrm>
          <a:prstGeom prst="rect">
            <a:avLst/>
          </a:prstGeom>
        </p:spPr>
      </p:pic>
      <p:pic>
        <p:nvPicPr>
          <p:cNvPr id="9" name="Picture 2" descr="A close-up of a cell&#10;&#10;Description automatically generated">
            <a:extLst>
              <a:ext uri="{FF2B5EF4-FFF2-40B4-BE49-F238E27FC236}">
                <a16:creationId xmlns:a16="http://schemas.microsoft.com/office/drawing/2014/main" id="{BB509779-4E43-516A-5D2D-D0173CD87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5666" y="3941429"/>
            <a:ext cx="4010315" cy="2914650"/>
          </a:xfrm>
          <a:prstGeom prst="rect">
            <a:avLst/>
          </a:prstGeom>
        </p:spPr>
      </p:pic>
      <p:pic>
        <p:nvPicPr>
          <p:cNvPr id="10" name="Picture 2" descr="A close-up of a microscope&#10;&#10;Description automatically generated">
            <a:extLst>
              <a:ext uri="{FF2B5EF4-FFF2-40B4-BE49-F238E27FC236}">
                <a16:creationId xmlns:a16="http://schemas.microsoft.com/office/drawing/2014/main" id="{39329F3A-A15F-400F-7C21-9F1B3F9C8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5627" y="999068"/>
            <a:ext cx="3693832" cy="2739160"/>
          </a:xfrm>
          <a:prstGeom prst="rect">
            <a:avLst/>
          </a:prstGeom>
        </p:spPr>
      </p:pic>
      <p:pic>
        <p:nvPicPr>
          <p:cNvPr id="11" name="Picture 2" descr="A close-up of a cell&#10;&#10;Description automatically generated">
            <a:extLst>
              <a:ext uri="{FF2B5EF4-FFF2-40B4-BE49-F238E27FC236}">
                <a16:creationId xmlns:a16="http://schemas.microsoft.com/office/drawing/2014/main" id="{572556DD-F096-A410-886B-392402D7A2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5626" y="3941429"/>
            <a:ext cx="3693832" cy="291465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8925586-8882-E385-EB63-820BA13F722F}"/>
              </a:ext>
            </a:extLst>
          </p:cNvPr>
          <p:cNvSpPr txBox="1"/>
          <p:nvPr/>
        </p:nvSpPr>
        <p:spPr>
          <a:xfrm>
            <a:off x="9782944" y="629736"/>
            <a:ext cx="2028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Imagens da autora</a:t>
            </a:r>
          </a:p>
        </p:txBody>
      </p:sp>
    </p:spTree>
    <p:extLst>
      <p:ext uri="{BB962C8B-B14F-4D97-AF65-F5344CB8AC3E}">
        <p14:creationId xmlns:p14="http://schemas.microsoft.com/office/powerpoint/2010/main" val="1781218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933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Perspectivas </a:t>
            </a:r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Futuras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Ross DS et al. Modern Pathol 2022;35:962–971.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ixaDeTexto 12">
            <a:extLst>
              <a:ext uri="{FF2B5EF4-FFF2-40B4-BE49-F238E27FC236}">
                <a16:creationId xmlns:a16="http://schemas.microsoft.com/office/drawing/2014/main" id="{7E16DE61-4B36-FF0D-23D3-F7D2708888DD}"/>
              </a:ext>
            </a:extLst>
          </p:cNvPr>
          <p:cNvSpPr txBox="1"/>
          <p:nvPr/>
        </p:nvSpPr>
        <p:spPr>
          <a:xfrm>
            <a:off x="0" y="978336"/>
            <a:ext cx="883565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HER2 em Tumores Ginecológicos – Desafios</a:t>
            </a:r>
          </a:p>
        </p:txBody>
      </p:sp>
      <p:pic>
        <p:nvPicPr>
          <p:cNvPr id="14" name="Imagem 3">
            <a:extLst>
              <a:ext uri="{FF2B5EF4-FFF2-40B4-BE49-F238E27FC236}">
                <a16:creationId xmlns:a16="http://schemas.microsoft.com/office/drawing/2014/main" id="{C8806041-68E8-2C69-862F-C2383EDEA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665" y="1585384"/>
            <a:ext cx="6261374" cy="4695876"/>
          </a:xfrm>
          <a:prstGeom prst="rect">
            <a:avLst/>
          </a:prstGeom>
        </p:spPr>
      </p:pic>
      <p:sp>
        <p:nvSpPr>
          <p:cNvPr id="15" name="CaixaDeTexto 1">
            <a:extLst>
              <a:ext uri="{FF2B5EF4-FFF2-40B4-BE49-F238E27FC236}">
                <a16:creationId xmlns:a16="http://schemas.microsoft.com/office/drawing/2014/main" id="{408FB66A-A70C-EEF1-EBCC-98DC0A6700B7}"/>
              </a:ext>
            </a:extLst>
          </p:cNvPr>
          <p:cNvSpPr txBox="1"/>
          <p:nvPr/>
        </p:nvSpPr>
        <p:spPr>
          <a:xfrm>
            <a:off x="0" y="1915291"/>
            <a:ext cx="56460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</a:rPr>
              <a:t>Há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grande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heterogeneidade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expressão</a:t>
            </a:r>
            <a:r>
              <a:rPr lang="en-US" sz="2400" dirty="0">
                <a:latin typeface="+mn-lt"/>
              </a:rPr>
              <a:t> de HER2 </a:t>
            </a:r>
            <a:r>
              <a:rPr lang="en-US" sz="2400" dirty="0" err="1">
                <a:latin typeface="+mn-lt"/>
              </a:rPr>
              <a:t>nos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tumores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ginecológicos</a:t>
            </a:r>
            <a:r>
              <a:rPr lang="en-US" sz="2400" dirty="0">
                <a:latin typeface="+mn-lt"/>
              </a:rPr>
              <a:t>  (30-50%).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Mais</a:t>
            </a:r>
            <a:r>
              <a:rPr lang="en-US" sz="2400" dirty="0"/>
              <a:t> de </a:t>
            </a:r>
            <a:r>
              <a:rPr lang="en-US" sz="2400" dirty="0" err="1"/>
              <a:t>uma</a:t>
            </a:r>
            <a:r>
              <a:rPr lang="en-US" sz="2400" dirty="0"/>
              <a:t> </a:t>
            </a:r>
            <a:r>
              <a:rPr lang="en-US" sz="2400" dirty="0" err="1"/>
              <a:t>área</a:t>
            </a:r>
            <a:r>
              <a:rPr lang="en-US" sz="2400" dirty="0"/>
              <a:t> </a:t>
            </a:r>
            <a:r>
              <a:rPr lang="en-US" sz="2400" dirty="0" err="1"/>
              <a:t>precisa</a:t>
            </a:r>
            <a:r>
              <a:rPr lang="en-US" sz="2400" dirty="0"/>
              <a:t> ser </a:t>
            </a:r>
            <a:r>
              <a:rPr lang="en-US" sz="2400" dirty="0" err="1"/>
              <a:t>avaliada</a:t>
            </a:r>
            <a:r>
              <a:rPr lang="en-US" sz="2400" dirty="0"/>
              <a:t>? </a:t>
            </a:r>
            <a:r>
              <a:rPr lang="en-US" sz="2400" dirty="0" err="1"/>
              <a:t>Quantas</a:t>
            </a:r>
            <a:r>
              <a:rPr lang="en-US" sz="2400" dirty="0"/>
              <a:t>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</a:rPr>
              <a:t>Mais</a:t>
            </a:r>
            <a:r>
              <a:rPr lang="en-US" sz="2400" dirty="0">
                <a:latin typeface="+mn-lt"/>
              </a:rPr>
              <a:t> de um</a:t>
            </a:r>
            <a:r>
              <a:rPr lang="en-US" sz="2400" dirty="0"/>
              <a:t> </a:t>
            </a:r>
            <a:r>
              <a:rPr lang="en-US" sz="2400" dirty="0" err="1"/>
              <a:t>bloco</a:t>
            </a:r>
            <a:r>
              <a:rPr lang="en-US" sz="2400" dirty="0"/>
              <a:t> de </a:t>
            </a:r>
            <a:r>
              <a:rPr lang="en-US" sz="2400" dirty="0" err="1"/>
              <a:t>parafina</a:t>
            </a:r>
            <a:r>
              <a:rPr lang="en-US" sz="2400" dirty="0"/>
              <a:t> </a:t>
            </a:r>
            <a:r>
              <a:rPr lang="en-US" sz="2400" dirty="0" err="1"/>
              <a:t>precisa</a:t>
            </a:r>
            <a:r>
              <a:rPr lang="en-US" sz="2400" dirty="0"/>
              <a:t> ser </a:t>
            </a:r>
            <a:r>
              <a:rPr lang="en-US" sz="2400" dirty="0" err="1"/>
              <a:t>avaliado</a:t>
            </a:r>
            <a:r>
              <a:rPr lang="en-US" sz="2400" dirty="0"/>
              <a:t>? </a:t>
            </a:r>
            <a:r>
              <a:rPr lang="en-US" sz="2400" dirty="0" err="1"/>
              <a:t>Quantos</a:t>
            </a:r>
            <a:r>
              <a:rPr lang="en-US" sz="2400" dirty="0"/>
              <a:t>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Qual o </a:t>
            </a:r>
            <a:r>
              <a:rPr lang="en-US" sz="2400" dirty="0" err="1"/>
              <a:t>conceito</a:t>
            </a:r>
            <a:r>
              <a:rPr lang="en-US" sz="2400" dirty="0"/>
              <a:t> de </a:t>
            </a:r>
            <a:r>
              <a:rPr lang="en-US" sz="2400" dirty="0" err="1"/>
              <a:t>heterogeneidade</a:t>
            </a:r>
            <a:r>
              <a:rPr lang="en-US" sz="2400" dirty="0"/>
              <a:t> </a:t>
            </a:r>
            <a:r>
              <a:rPr lang="en-US" sz="2400" dirty="0" err="1"/>
              <a:t>nos</a:t>
            </a:r>
            <a:r>
              <a:rPr lang="en-US" sz="2400" dirty="0"/>
              <a:t> </a:t>
            </a:r>
            <a:r>
              <a:rPr lang="en-US" sz="2400" dirty="0" err="1"/>
              <a:t>tumores</a:t>
            </a:r>
            <a:r>
              <a:rPr lang="en-US" sz="2400" dirty="0"/>
              <a:t> GYN?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Se </a:t>
            </a:r>
            <a:r>
              <a:rPr lang="en-US" sz="2400" dirty="0" err="1">
                <a:latin typeface="+mn-lt"/>
              </a:rPr>
              <a:t>necessário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correlacionar</a:t>
            </a:r>
            <a:r>
              <a:rPr lang="en-US" sz="2400" dirty="0">
                <a:latin typeface="+mn-lt"/>
              </a:rPr>
              <a:t> com ISH.</a:t>
            </a:r>
          </a:p>
        </p:txBody>
      </p:sp>
    </p:spTree>
    <p:extLst>
      <p:ext uri="{BB962C8B-B14F-4D97-AF65-F5344CB8AC3E}">
        <p14:creationId xmlns:p14="http://schemas.microsoft.com/office/powerpoint/2010/main" val="2580689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933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Perspectivas </a:t>
            </a:r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Futuras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BR" sz="1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Cancers</a:t>
            </a:r>
            <a:r>
              <a:rPr lang="pt-BR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pt-BR" sz="1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2023</a:t>
            </a:r>
            <a:r>
              <a:rPr lang="pt-BR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pt-BR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15</a:t>
            </a:r>
            <a:r>
              <a:rPr lang="pt-BR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(10), 2664. 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Ross DS et al. Modern Pathol 2022;35:962–971. 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ixaDeTexto 12">
            <a:extLst>
              <a:ext uri="{FF2B5EF4-FFF2-40B4-BE49-F238E27FC236}">
                <a16:creationId xmlns:a16="http://schemas.microsoft.com/office/drawing/2014/main" id="{7E16DE61-4B36-FF0D-23D3-F7D2708888DD}"/>
              </a:ext>
            </a:extLst>
          </p:cNvPr>
          <p:cNvSpPr txBox="1"/>
          <p:nvPr/>
        </p:nvSpPr>
        <p:spPr>
          <a:xfrm>
            <a:off x="0" y="978336"/>
            <a:ext cx="883565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HER2 em Tumores Ginecológicos – Desafios</a:t>
            </a:r>
          </a:p>
        </p:txBody>
      </p:sp>
      <p:sp>
        <p:nvSpPr>
          <p:cNvPr id="15" name="CaixaDeTexto 1">
            <a:extLst>
              <a:ext uri="{FF2B5EF4-FFF2-40B4-BE49-F238E27FC236}">
                <a16:creationId xmlns:a16="http://schemas.microsoft.com/office/drawing/2014/main" id="{408FB66A-A70C-EEF1-EBCC-98DC0A6700B7}"/>
              </a:ext>
            </a:extLst>
          </p:cNvPr>
          <p:cNvSpPr txBox="1"/>
          <p:nvPr/>
        </p:nvSpPr>
        <p:spPr>
          <a:xfrm>
            <a:off x="0" y="1915291"/>
            <a:ext cx="112630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</a:rPr>
              <a:t>Há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grande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heterogeneidade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expressão</a:t>
            </a:r>
            <a:r>
              <a:rPr lang="en-US" sz="2400" dirty="0">
                <a:latin typeface="+mn-lt"/>
              </a:rPr>
              <a:t> de HER2 </a:t>
            </a:r>
            <a:r>
              <a:rPr lang="en-US" sz="2400" dirty="0" err="1">
                <a:latin typeface="+mn-lt"/>
              </a:rPr>
              <a:t>nos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tumores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ginecológicos</a:t>
            </a:r>
            <a:r>
              <a:rPr lang="en-US" sz="2400" dirty="0">
                <a:latin typeface="+mn-lt"/>
              </a:rPr>
              <a:t>  (30-50%).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</a:rPr>
              <a:t>Padrões</a:t>
            </a:r>
            <a:r>
              <a:rPr lang="en-US" sz="2400" dirty="0">
                <a:latin typeface="+mn-lt"/>
              </a:rPr>
              <a:t> cluster e </a:t>
            </a:r>
            <a:r>
              <a:rPr lang="en-US" sz="2400" dirty="0" err="1">
                <a:latin typeface="+mn-lt"/>
              </a:rPr>
              <a:t>mosaico</a:t>
            </a:r>
            <a:r>
              <a:rPr lang="en-US" sz="2400" dirty="0">
                <a:latin typeface="+mn-lt"/>
              </a:rPr>
              <a:t>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Pode</a:t>
            </a:r>
            <a:r>
              <a:rPr lang="en-US" sz="2400" dirty="0"/>
              <a:t> </a:t>
            </a:r>
            <a:r>
              <a:rPr lang="en-US" sz="2400" dirty="0" err="1"/>
              <a:t>comprometer</a:t>
            </a:r>
            <a:r>
              <a:rPr lang="en-US" sz="2400" dirty="0"/>
              <a:t> a </a:t>
            </a:r>
            <a:r>
              <a:rPr lang="en-US" sz="2400" dirty="0" err="1"/>
              <a:t>resposta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dirty="0" err="1"/>
              <a:t>tratamento</a:t>
            </a:r>
            <a:r>
              <a:rPr lang="en-US" sz="2400" dirty="0"/>
              <a:t> (</a:t>
            </a:r>
            <a:r>
              <a:rPr lang="en-US" sz="2400" dirty="0" err="1"/>
              <a:t>mecanismos</a:t>
            </a:r>
            <a:r>
              <a:rPr lang="en-US" sz="2400" dirty="0"/>
              <a:t> de </a:t>
            </a:r>
            <a:r>
              <a:rPr lang="en-US" sz="2400" dirty="0" err="1"/>
              <a:t>resistência</a:t>
            </a:r>
            <a:r>
              <a:rPr lang="en-US" sz="2400" dirty="0"/>
              <a:t>)</a:t>
            </a:r>
            <a:endParaRPr lang="en-US" sz="2400" dirty="0">
              <a:latin typeface="+mn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A87485C-D2C5-608C-86B0-1E0D4EDEB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057" y="3630840"/>
            <a:ext cx="777240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63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>
                <a:solidFill>
                  <a:schemeClr val="accent5">
                    <a:lumMod val="75000"/>
                  </a:schemeClr>
                </a:solidFill>
              </a:rPr>
              <a:t>Aspectos Práticos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US" sz="2800" b="1">
                <a:solidFill>
                  <a:schemeClr val="accent5">
                    <a:lumMod val="75000"/>
                  </a:schemeClr>
                </a:solidFill>
              </a:rPr>
              <a:t>Aspectos Práticos</a:t>
            </a:r>
            <a:endParaRPr lang="en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CaixaDeTexto 1">
            <a:extLst>
              <a:ext uri="{FF2B5EF4-FFF2-40B4-BE49-F238E27FC236}">
                <a16:creationId xmlns:a16="http://schemas.microsoft.com/office/drawing/2014/main" id="{A7B7E3C2-8400-7FF9-70B6-927838007E64}"/>
              </a:ext>
            </a:extLst>
          </p:cNvPr>
          <p:cNvSpPr txBox="1"/>
          <p:nvPr/>
        </p:nvSpPr>
        <p:spPr>
          <a:xfrm>
            <a:off x="-433278" y="2090172"/>
            <a:ext cx="50366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Heterogeneidade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HER2: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A </a:t>
            </a:r>
            <a:r>
              <a:rPr lang="en-US" sz="2400" dirty="0" err="1"/>
              <a:t>expressão</a:t>
            </a:r>
            <a:r>
              <a:rPr lang="en-US" sz="2400" dirty="0"/>
              <a:t> de HER2 </a:t>
            </a:r>
            <a:r>
              <a:rPr lang="en-US" sz="2400" dirty="0" err="1"/>
              <a:t>pode</a:t>
            </a:r>
            <a:r>
              <a:rPr lang="en-US" sz="2400" dirty="0"/>
              <a:t> </a:t>
            </a:r>
            <a:r>
              <a:rPr lang="en-US" sz="2400" dirty="0" err="1"/>
              <a:t>variar</a:t>
            </a:r>
            <a:r>
              <a:rPr lang="en-US" sz="2400" dirty="0"/>
              <a:t> </a:t>
            </a:r>
            <a:r>
              <a:rPr lang="en-US" sz="2400" dirty="0" err="1"/>
              <a:t>nos</a:t>
            </a:r>
            <a:r>
              <a:rPr lang="en-US" sz="2400" dirty="0"/>
              <a:t> </a:t>
            </a:r>
            <a:r>
              <a:rPr lang="en-US" sz="2400" dirty="0" err="1"/>
              <a:t>tumores</a:t>
            </a:r>
            <a:r>
              <a:rPr lang="en-US" sz="2400" dirty="0"/>
              <a:t> </a:t>
            </a:r>
            <a:r>
              <a:rPr lang="en-US" sz="2400" dirty="0" err="1"/>
              <a:t>primários</a:t>
            </a:r>
            <a:r>
              <a:rPr lang="en-US" sz="2400" dirty="0"/>
              <a:t> x </a:t>
            </a:r>
            <a:r>
              <a:rPr lang="en-US" sz="2400" dirty="0" err="1"/>
              <a:t>metástases</a:t>
            </a:r>
            <a:endParaRPr lang="en-US" sz="2400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O </a:t>
            </a:r>
            <a:r>
              <a:rPr lang="en-US" sz="2400" dirty="0" err="1"/>
              <a:t>tratamento</a:t>
            </a:r>
            <a:r>
              <a:rPr lang="en-US" sz="2400" dirty="0"/>
              <a:t> </a:t>
            </a:r>
            <a:r>
              <a:rPr lang="en-US" sz="2400" dirty="0" err="1"/>
              <a:t>pode</a:t>
            </a:r>
            <a:r>
              <a:rPr lang="en-US" sz="2400" dirty="0"/>
              <a:t> </a:t>
            </a:r>
            <a:r>
              <a:rPr lang="en-US" sz="2400" dirty="0" err="1"/>
              <a:t>levar</a:t>
            </a:r>
            <a:r>
              <a:rPr lang="en-US" sz="2400" dirty="0"/>
              <a:t> a </a:t>
            </a:r>
            <a:r>
              <a:rPr lang="en-US" sz="2400" dirty="0" err="1"/>
              <a:t>alterações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expressão</a:t>
            </a:r>
            <a:r>
              <a:rPr lang="en-US" sz="2400" dirty="0"/>
              <a:t> </a:t>
            </a:r>
            <a:r>
              <a:rPr lang="en-US" sz="2400" dirty="0" err="1"/>
              <a:t>desse</a:t>
            </a:r>
            <a:r>
              <a:rPr lang="en-US" sz="2400" dirty="0"/>
              <a:t> </a:t>
            </a:r>
            <a:r>
              <a:rPr lang="en-US" sz="2400" dirty="0" err="1"/>
              <a:t>biomarcador</a:t>
            </a:r>
            <a:endParaRPr lang="en-US" sz="2400" dirty="0">
              <a:latin typeface="+mn-lt"/>
            </a:endParaRPr>
          </a:p>
        </p:txBody>
      </p:sp>
      <p:sp>
        <p:nvSpPr>
          <p:cNvPr id="6" name="Espaço Reservado para Texto 3">
            <a:extLst>
              <a:ext uri="{FF2B5EF4-FFF2-40B4-BE49-F238E27FC236}">
                <a16:creationId xmlns:a16="http://schemas.microsoft.com/office/drawing/2014/main" id="{1DC72CA0-47FF-4CC6-30FD-B8C652A2CA23}"/>
              </a:ext>
            </a:extLst>
          </p:cNvPr>
          <p:cNvSpPr txBox="1">
            <a:spLocks/>
          </p:cNvSpPr>
          <p:nvPr/>
        </p:nvSpPr>
        <p:spPr>
          <a:xfrm>
            <a:off x="419100" y="6357578"/>
            <a:ext cx="11772900" cy="366184"/>
          </a:xfrm>
          <a:prstGeom prst="rect">
            <a:avLst/>
          </a:prstGeom>
        </p:spPr>
        <p:txBody>
          <a:bodyPr lIns="0" rIns="0" anchor="b"/>
          <a:lstStyle>
            <a:lvl1pPr marL="0" indent="0" algn="l" defTabSz="6095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50" indent="-380981" algn="l" defTabSz="609570" rtl="0" eaLnBrk="1" latinLnBrk="0" hangingPunct="1">
              <a:spcBef>
                <a:spcPct val="20000"/>
              </a:spcBef>
              <a:buFont typeface="Arial"/>
              <a:buChar char="–"/>
              <a:defRPr kumimoji="1"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5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609570" rtl="0" eaLnBrk="1" latinLnBrk="0" hangingPunct="1">
              <a:spcBef>
                <a:spcPct val="20000"/>
              </a:spcBef>
              <a:buFont typeface="Arial"/>
              <a:buChar char="–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62" indent="-304784" algn="l" defTabSz="609570" rtl="0" eaLnBrk="1" latinLnBrk="0" hangingPunct="1">
              <a:spcBef>
                <a:spcPct val="20000"/>
              </a:spcBef>
              <a:buFont typeface="Arial"/>
              <a:buChar char="»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Almstedt</a:t>
            </a:r>
            <a:r>
              <a:rPr kumimoji="1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1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</a:t>
            </a:r>
            <a:r>
              <a:rPr kumimoji="1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al. </a:t>
            </a:r>
            <a:r>
              <a:rPr kumimoji="1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Cancers</a:t>
            </a:r>
            <a:r>
              <a:rPr kumimoji="1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2023;15:1413.</a:t>
            </a:r>
          </a:p>
        </p:txBody>
      </p:sp>
      <p:sp>
        <p:nvSpPr>
          <p:cNvPr id="7" name="CaixaDeTexto 12">
            <a:extLst>
              <a:ext uri="{FF2B5EF4-FFF2-40B4-BE49-F238E27FC236}">
                <a16:creationId xmlns:a16="http://schemas.microsoft.com/office/drawing/2014/main" id="{65DE7190-E0D4-7F94-7606-B3F4F1C372C1}"/>
              </a:ext>
            </a:extLst>
          </p:cNvPr>
          <p:cNvSpPr txBox="1"/>
          <p:nvPr/>
        </p:nvSpPr>
        <p:spPr>
          <a:xfrm>
            <a:off x="0" y="978336"/>
            <a:ext cx="883565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HER2 em Tumores Ginecológicos – Desafios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D592968-2C41-6FDF-EB6C-636274FE9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232" y="1920328"/>
            <a:ext cx="6962312" cy="395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52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933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endParaRPr lang="en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Buza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N et al. Mod Pathol 2021;34:1194–1202.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ixaDeTexto 12">
            <a:extLst>
              <a:ext uri="{FF2B5EF4-FFF2-40B4-BE49-F238E27FC236}">
                <a16:creationId xmlns:a16="http://schemas.microsoft.com/office/drawing/2014/main" id="{7E16DE61-4B36-FF0D-23D3-F7D2708888DD}"/>
              </a:ext>
            </a:extLst>
          </p:cNvPr>
          <p:cNvSpPr txBox="1"/>
          <p:nvPr/>
        </p:nvSpPr>
        <p:spPr>
          <a:xfrm>
            <a:off x="0" y="978336"/>
            <a:ext cx="883565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HER2 em Tumores Ginecológicos – Desafios</a:t>
            </a:r>
          </a:p>
        </p:txBody>
      </p:sp>
      <p:pic>
        <p:nvPicPr>
          <p:cNvPr id="7" name="Imagem 5">
            <a:extLst>
              <a:ext uri="{FF2B5EF4-FFF2-40B4-BE49-F238E27FC236}">
                <a16:creationId xmlns:a16="http://schemas.microsoft.com/office/drawing/2014/main" id="{1F1754B9-D4D8-3F43-9901-B505C81CA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1" y="1598255"/>
            <a:ext cx="11353797" cy="2104267"/>
          </a:xfrm>
          <a:prstGeom prst="rect">
            <a:avLst/>
          </a:prstGeom>
        </p:spPr>
      </p:pic>
      <p:pic>
        <p:nvPicPr>
          <p:cNvPr id="10" name="Imagem 6">
            <a:extLst>
              <a:ext uri="{FF2B5EF4-FFF2-40B4-BE49-F238E27FC236}">
                <a16:creationId xmlns:a16="http://schemas.microsoft.com/office/drawing/2014/main" id="{FCFFD6CB-1F7D-70A2-FC01-5519572A4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99" y="3702522"/>
            <a:ext cx="3498428" cy="2609244"/>
          </a:xfrm>
          <a:prstGeom prst="rect">
            <a:avLst/>
          </a:prstGeom>
        </p:spPr>
      </p:pic>
      <p:pic>
        <p:nvPicPr>
          <p:cNvPr id="11" name="Imagem 2">
            <a:extLst>
              <a:ext uri="{FF2B5EF4-FFF2-40B4-BE49-F238E27FC236}">
                <a16:creationId xmlns:a16="http://schemas.microsoft.com/office/drawing/2014/main" id="{CE64E39E-2F82-F5A4-44FC-8EAC72F813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27"/>
          <a:stretch/>
        </p:blipFill>
        <p:spPr>
          <a:xfrm>
            <a:off x="3727212" y="3736628"/>
            <a:ext cx="4513338" cy="2570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2A43C2-5E5A-2DF2-8A7B-C209733F54CD}"/>
              </a:ext>
            </a:extLst>
          </p:cNvPr>
          <p:cNvSpPr txBox="1"/>
          <p:nvPr/>
        </p:nvSpPr>
        <p:spPr>
          <a:xfrm>
            <a:off x="8240550" y="4495122"/>
            <a:ext cx="3532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b="1" dirty="0"/>
              <a:t>Variabilidade interobservador é dependente da experiência, da diretriz utilizada e da qualidade do material.</a:t>
            </a:r>
          </a:p>
        </p:txBody>
      </p:sp>
    </p:spTree>
    <p:extLst>
      <p:ext uri="{BB962C8B-B14F-4D97-AF65-F5344CB8AC3E}">
        <p14:creationId xmlns:p14="http://schemas.microsoft.com/office/powerpoint/2010/main" val="2506633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>
                <a:solidFill>
                  <a:schemeClr val="accent5">
                    <a:lumMod val="75000"/>
                  </a:schemeClr>
                </a:solidFill>
              </a:rPr>
              <a:t>Aspectos Práticos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US" sz="2800" b="1">
                <a:solidFill>
                  <a:schemeClr val="accent5">
                    <a:lumMod val="75000"/>
                  </a:schemeClr>
                </a:solidFill>
              </a:rPr>
              <a:t>Aspectos Práticos</a:t>
            </a:r>
            <a:endParaRPr lang="en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CaixaDeTexto 1">
            <a:extLst>
              <a:ext uri="{FF2B5EF4-FFF2-40B4-BE49-F238E27FC236}">
                <a16:creationId xmlns:a16="http://schemas.microsoft.com/office/drawing/2014/main" id="{A7B7E3C2-8400-7FF9-70B6-927838007E64}"/>
              </a:ext>
            </a:extLst>
          </p:cNvPr>
          <p:cNvSpPr txBox="1"/>
          <p:nvPr/>
        </p:nvSpPr>
        <p:spPr>
          <a:xfrm>
            <a:off x="673183" y="2190469"/>
            <a:ext cx="53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400" dirty="0"/>
              <a:t>Grande variabilidade </a:t>
            </a:r>
            <a:r>
              <a:rPr lang="pt-BR" sz="2400" dirty="0" err="1"/>
              <a:t>interobservador</a:t>
            </a:r>
            <a:endParaRPr lang="en-US" sz="2400" dirty="0">
              <a:latin typeface="+mn-lt"/>
            </a:endParaRPr>
          </a:p>
        </p:txBody>
      </p:sp>
      <p:sp>
        <p:nvSpPr>
          <p:cNvPr id="11" name="CaixaDeTexto 12">
            <a:extLst>
              <a:ext uri="{FF2B5EF4-FFF2-40B4-BE49-F238E27FC236}">
                <a16:creationId xmlns:a16="http://schemas.microsoft.com/office/drawing/2014/main" id="{AB48DA34-601C-183A-8D79-BF02258A8D88}"/>
              </a:ext>
            </a:extLst>
          </p:cNvPr>
          <p:cNvSpPr txBox="1"/>
          <p:nvPr/>
        </p:nvSpPr>
        <p:spPr>
          <a:xfrm>
            <a:off x="0" y="978336"/>
            <a:ext cx="883565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HER2 em Tumores Ginecológicos – Desafios</a:t>
            </a: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5AC371F8-D5DC-3B81-BBA8-0AAB0D6AEF5A}"/>
              </a:ext>
            </a:extLst>
          </p:cNvPr>
          <p:cNvGrpSpPr/>
          <p:nvPr/>
        </p:nvGrpSpPr>
        <p:grpSpPr>
          <a:xfrm>
            <a:off x="6311601" y="1841780"/>
            <a:ext cx="5880399" cy="4127116"/>
            <a:chOff x="3203816" y="1271449"/>
            <a:chExt cx="5880399" cy="4127116"/>
          </a:xfrm>
        </p:grpSpPr>
        <p:pic>
          <p:nvPicPr>
            <p:cNvPr id="5" name="Graphic 7">
              <a:extLst>
                <a:ext uri="{FF2B5EF4-FFF2-40B4-BE49-F238E27FC236}">
                  <a16:creationId xmlns:a16="http://schemas.microsoft.com/office/drawing/2014/main" id="{9B8E13DF-2ECA-F1BF-D22B-C024A7E95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72710" y="1624607"/>
              <a:ext cx="3654702" cy="638533"/>
            </a:xfrm>
            <a:prstGeom prst="rect">
              <a:avLst/>
            </a:prstGeom>
          </p:spPr>
        </p:pic>
        <p:pic>
          <p:nvPicPr>
            <p:cNvPr id="6" name="Graphic 8">
              <a:extLst>
                <a:ext uri="{FF2B5EF4-FFF2-40B4-BE49-F238E27FC236}">
                  <a16:creationId xmlns:a16="http://schemas.microsoft.com/office/drawing/2014/main" id="{38CCB87D-109D-6F87-0355-A24B57D9E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66357" y="2253027"/>
              <a:ext cx="3642568" cy="587328"/>
            </a:xfrm>
            <a:prstGeom prst="rect">
              <a:avLst/>
            </a:prstGeom>
          </p:spPr>
        </p:pic>
        <p:pic>
          <p:nvPicPr>
            <p:cNvPr id="7" name="Graphic 9">
              <a:extLst>
                <a:ext uri="{FF2B5EF4-FFF2-40B4-BE49-F238E27FC236}">
                  <a16:creationId xmlns:a16="http://schemas.microsoft.com/office/drawing/2014/main" id="{D6D22FC4-D69E-76D9-41AE-5B236AFE6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267038" y="2547975"/>
              <a:ext cx="3636430" cy="1697376"/>
            </a:xfrm>
            <a:prstGeom prst="rect">
              <a:avLst/>
            </a:prstGeom>
          </p:spPr>
        </p:pic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9A584126-FF17-F98F-CB2D-0EE34A781229}"/>
                </a:ext>
              </a:extLst>
            </p:cNvPr>
            <p:cNvSpPr txBox="1"/>
            <p:nvPr/>
          </p:nvSpPr>
          <p:spPr>
            <a:xfrm>
              <a:off x="3885226" y="1271449"/>
              <a:ext cx="7524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63636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Local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811191-8C99-7BEF-02B8-EDACDBC80F3C}"/>
                </a:ext>
              </a:extLst>
            </p:cNvPr>
            <p:cNvSpPr txBox="1"/>
            <p:nvPr/>
          </p:nvSpPr>
          <p:spPr>
            <a:xfrm>
              <a:off x="3203816" y="1967186"/>
              <a:ext cx="900000" cy="333425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E325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IHC 3+</a:t>
              </a:r>
            </a:p>
            <a:p>
              <a:pPr marL="0" marR="0" lvl="0" indent="0" algn="r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E325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n=35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F0FE0C-898D-6949-6D3D-C3496CBC2CF3}"/>
                </a:ext>
              </a:extLst>
            </p:cNvPr>
            <p:cNvSpPr txBox="1"/>
            <p:nvPr/>
          </p:nvSpPr>
          <p:spPr>
            <a:xfrm>
              <a:off x="3203816" y="3261758"/>
              <a:ext cx="900000" cy="333425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970C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IHC 2+</a:t>
              </a:r>
            </a:p>
            <a:p>
              <a:pPr marL="0" marR="0" lvl="0" indent="0" algn="r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970C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n=54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244FEF-300E-3A74-426A-90D829D28910}"/>
                </a:ext>
              </a:extLst>
            </p:cNvPr>
            <p:cNvSpPr txBox="1"/>
            <p:nvPr/>
          </p:nvSpPr>
          <p:spPr>
            <a:xfrm>
              <a:off x="3203816" y="4092492"/>
              <a:ext cx="900000" cy="333425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8CA5D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IHC 1+</a:t>
              </a:r>
            </a:p>
            <a:p>
              <a:pPr marL="0" marR="0" lvl="0" indent="0" algn="r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8CA5D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6747CE-7A41-BE8D-3F22-790F63ED07FC}"/>
                </a:ext>
              </a:extLst>
            </p:cNvPr>
            <p:cNvSpPr txBox="1"/>
            <p:nvPr/>
          </p:nvSpPr>
          <p:spPr>
            <a:xfrm>
              <a:off x="3203816" y="4660947"/>
              <a:ext cx="900000" cy="50013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3636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No local result</a:t>
              </a:r>
            </a:p>
            <a:p>
              <a:pPr marL="0" marR="0" lvl="0" indent="0" algn="r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63636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n=29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8436B7C-11AC-F75B-9CD7-09070C08D698}"/>
                </a:ext>
              </a:extLst>
            </p:cNvPr>
            <p:cNvCxnSpPr>
              <a:cxnSpLocks/>
            </p:cNvCxnSpPr>
            <p:nvPr/>
          </p:nvCxnSpPr>
          <p:spPr>
            <a:xfrm>
              <a:off x="4025606" y="2111653"/>
              <a:ext cx="157120" cy="0"/>
            </a:xfrm>
            <a:prstGeom prst="line">
              <a:avLst/>
            </a:prstGeom>
            <a:ln>
              <a:solidFill>
                <a:srgbClr val="1E32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13B7554-9DAF-6A76-59D1-195D52D62868}"/>
                </a:ext>
              </a:extLst>
            </p:cNvPr>
            <p:cNvCxnSpPr>
              <a:cxnSpLocks/>
            </p:cNvCxnSpPr>
            <p:nvPr/>
          </p:nvCxnSpPr>
          <p:spPr>
            <a:xfrm>
              <a:off x="4025606" y="4724101"/>
              <a:ext cx="15712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F487436-DD41-ADA8-E71D-C97D7BF2FDE1}"/>
                </a:ext>
              </a:extLst>
            </p:cNvPr>
            <p:cNvSpPr txBox="1"/>
            <p:nvPr/>
          </p:nvSpPr>
          <p:spPr>
            <a:xfrm>
              <a:off x="7484659" y="1271449"/>
              <a:ext cx="891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Central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0C446BA-A047-1C6A-2F8F-635FADABB653}"/>
                </a:ext>
              </a:extLst>
            </p:cNvPr>
            <p:cNvSpPr txBox="1"/>
            <p:nvPr/>
          </p:nvSpPr>
          <p:spPr>
            <a:xfrm>
              <a:off x="8184215" y="1949564"/>
              <a:ext cx="900000" cy="333425"/>
            </a:xfrm>
            <a:prstGeom prst="rect">
              <a:avLst/>
            </a:prstGeom>
            <a:noFill/>
          </p:spPr>
          <p:txBody>
            <a:bodyPr wrap="square" lIns="0" t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E325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IHC 3+</a:t>
              </a:r>
            </a:p>
            <a:p>
              <a:pPr marL="0" marR="0" lvl="0" indent="0" algn="l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E325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n=32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FA8C24A-C2D7-2A8B-69D0-69434D141AA2}"/>
                </a:ext>
              </a:extLst>
            </p:cNvPr>
            <p:cNvSpPr txBox="1"/>
            <p:nvPr/>
          </p:nvSpPr>
          <p:spPr>
            <a:xfrm>
              <a:off x="8184215" y="3204592"/>
              <a:ext cx="900000" cy="333425"/>
            </a:xfrm>
            <a:prstGeom prst="rect">
              <a:avLst/>
            </a:prstGeom>
            <a:noFill/>
          </p:spPr>
          <p:txBody>
            <a:bodyPr wrap="square" lIns="0" t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970C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IHC 2+</a:t>
              </a:r>
            </a:p>
            <a:p>
              <a:pPr marL="0" marR="0" lvl="0" indent="0" algn="l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970C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n=56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994DB61-71CD-9D24-B540-FD4FC707BB85}"/>
                </a:ext>
              </a:extLst>
            </p:cNvPr>
            <p:cNvSpPr txBox="1"/>
            <p:nvPr/>
          </p:nvSpPr>
          <p:spPr>
            <a:xfrm>
              <a:off x="8184215" y="4256558"/>
              <a:ext cx="900000" cy="333425"/>
            </a:xfrm>
            <a:prstGeom prst="rect">
              <a:avLst/>
            </a:prstGeom>
            <a:noFill/>
          </p:spPr>
          <p:txBody>
            <a:bodyPr wrap="square" lIns="0" t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8CA5D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IHC 1+</a:t>
              </a:r>
            </a:p>
            <a:p>
              <a:pPr marL="0" marR="0" lvl="0" indent="0" algn="l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8CA5D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n=17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0C54EFA-C0EF-5AFF-DA15-5040FE9481E4}"/>
                </a:ext>
              </a:extLst>
            </p:cNvPr>
            <p:cNvSpPr txBox="1"/>
            <p:nvPr/>
          </p:nvSpPr>
          <p:spPr>
            <a:xfrm>
              <a:off x="8184215" y="4673025"/>
              <a:ext cx="900000" cy="333425"/>
            </a:xfrm>
            <a:prstGeom prst="rect">
              <a:avLst/>
            </a:prstGeom>
            <a:noFill/>
          </p:spPr>
          <p:txBody>
            <a:bodyPr wrap="square" lIns="0" t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AFABA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IHC 0</a:t>
              </a:r>
            </a:p>
            <a:p>
              <a:pPr marL="0" marR="0" lvl="0" indent="0" algn="l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AFABA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n=14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B7F2D0B-0E95-8C9B-7DE8-6CA750E3FFDB}"/>
                </a:ext>
              </a:extLst>
            </p:cNvPr>
            <p:cNvCxnSpPr>
              <a:cxnSpLocks/>
            </p:cNvCxnSpPr>
            <p:nvPr/>
          </p:nvCxnSpPr>
          <p:spPr>
            <a:xfrm>
              <a:off x="8003149" y="2111653"/>
              <a:ext cx="157120" cy="0"/>
            </a:xfrm>
            <a:prstGeom prst="line">
              <a:avLst/>
            </a:prstGeom>
            <a:ln>
              <a:solidFill>
                <a:srgbClr val="1E32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BFADE3D-85DA-A66C-75BC-C711AF7B647B}"/>
                </a:ext>
              </a:extLst>
            </p:cNvPr>
            <p:cNvCxnSpPr>
              <a:cxnSpLocks/>
            </p:cNvCxnSpPr>
            <p:nvPr/>
          </p:nvCxnSpPr>
          <p:spPr>
            <a:xfrm>
              <a:off x="8003149" y="3365143"/>
              <a:ext cx="157120" cy="0"/>
            </a:xfrm>
            <a:prstGeom prst="line">
              <a:avLst/>
            </a:prstGeom>
            <a:ln>
              <a:solidFill>
                <a:srgbClr val="4970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EF1C674-CF5A-D3A7-6AE7-A1E03D5E7AD6}"/>
                </a:ext>
              </a:extLst>
            </p:cNvPr>
            <p:cNvCxnSpPr>
              <a:cxnSpLocks/>
            </p:cNvCxnSpPr>
            <p:nvPr/>
          </p:nvCxnSpPr>
          <p:spPr>
            <a:xfrm>
              <a:off x="8003149" y="4423270"/>
              <a:ext cx="157120" cy="0"/>
            </a:xfrm>
            <a:prstGeom prst="line">
              <a:avLst/>
            </a:prstGeom>
            <a:ln>
              <a:solidFill>
                <a:srgbClr val="8CA5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3470433-E5AB-042B-66CD-1D8F915D5346}"/>
                </a:ext>
              </a:extLst>
            </p:cNvPr>
            <p:cNvCxnSpPr>
              <a:cxnSpLocks/>
            </p:cNvCxnSpPr>
            <p:nvPr/>
          </p:nvCxnSpPr>
          <p:spPr>
            <a:xfrm>
              <a:off x="8003149" y="4843954"/>
              <a:ext cx="157120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E3074E7-AA63-8786-A937-CEFE7A14DE96}"/>
                </a:ext>
              </a:extLst>
            </p:cNvPr>
            <p:cNvCxnSpPr>
              <a:cxnSpLocks/>
            </p:cNvCxnSpPr>
            <p:nvPr/>
          </p:nvCxnSpPr>
          <p:spPr>
            <a:xfrm>
              <a:off x="8003149" y="5090814"/>
              <a:ext cx="15712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Graphic 27">
              <a:extLst>
                <a:ext uri="{FF2B5EF4-FFF2-40B4-BE49-F238E27FC236}">
                  <a16:creationId xmlns:a16="http://schemas.microsoft.com/office/drawing/2014/main" id="{285AF28B-4B8B-A56E-FF0B-197050D7CF14}"/>
                </a:ext>
              </a:extLst>
            </p:cNvPr>
            <p:cNvSpPr/>
            <p:nvPr/>
          </p:nvSpPr>
          <p:spPr>
            <a:xfrm>
              <a:off x="4257675" y="2757487"/>
              <a:ext cx="3668278" cy="866976"/>
            </a:xfrm>
            <a:custGeom>
              <a:avLst/>
              <a:gdLst>
                <a:gd name="connsiteX0" fmla="*/ 3668278 w 3668278"/>
                <a:gd name="connsiteY0" fmla="*/ 866976 h 866976"/>
                <a:gd name="connsiteX1" fmla="*/ 2852742 w 3668278"/>
                <a:gd name="connsiteY1" fmla="*/ 855744 h 866976"/>
                <a:gd name="connsiteX2" fmla="*/ 1392327 w 3668278"/>
                <a:gd name="connsiteY2" fmla="*/ 799844 h 866976"/>
                <a:gd name="connsiteX3" fmla="*/ 0 w 3668278"/>
                <a:gd name="connsiteY3" fmla="*/ 771893 h 866976"/>
                <a:gd name="connsiteX4" fmla="*/ 0 w 3668278"/>
                <a:gd name="connsiteY4" fmla="*/ 0 h 866976"/>
                <a:gd name="connsiteX5" fmla="*/ 1392201 w 3668278"/>
                <a:gd name="connsiteY5" fmla="*/ 27950 h 866976"/>
                <a:gd name="connsiteX6" fmla="*/ 2852616 w 3668278"/>
                <a:gd name="connsiteY6" fmla="*/ 83850 h 866976"/>
                <a:gd name="connsiteX7" fmla="*/ 3668152 w 3668278"/>
                <a:gd name="connsiteY7" fmla="*/ 95083 h 866976"/>
                <a:gd name="connsiteX8" fmla="*/ 3668152 w 3668278"/>
                <a:gd name="connsiteY8" fmla="*/ 866976 h 866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278" h="866976">
                  <a:moveTo>
                    <a:pt x="3668278" y="866976"/>
                  </a:moveTo>
                  <a:cubicBezTo>
                    <a:pt x="3668278" y="866976"/>
                    <a:pt x="3011570" y="858225"/>
                    <a:pt x="2852742" y="855744"/>
                  </a:cubicBezTo>
                  <a:cubicBezTo>
                    <a:pt x="2693914" y="853262"/>
                    <a:pt x="1615090" y="811990"/>
                    <a:pt x="1392327" y="799844"/>
                  </a:cubicBezTo>
                  <a:cubicBezTo>
                    <a:pt x="1169565" y="787697"/>
                    <a:pt x="0" y="771893"/>
                    <a:pt x="0" y="771893"/>
                  </a:cubicBezTo>
                  <a:lnTo>
                    <a:pt x="0" y="0"/>
                  </a:lnTo>
                  <a:cubicBezTo>
                    <a:pt x="0" y="0"/>
                    <a:pt x="1169313" y="15804"/>
                    <a:pt x="1392201" y="27950"/>
                  </a:cubicBezTo>
                  <a:cubicBezTo>
                    <a:pt x="1615090" y="40097"/>
                    <a:pt x="2693788" y="81499"/>
                    <a:pt x="2852616" y="83850"/>
                  </a:cubicBezTo>
                  <a:cubicBezTo>
                    <a:pt x="3011444" y="86201"/>
                    <a:pt x="3668152" y="95083"/>
                    <a:pt x="3668152" y="95083"/>
                  </a:cubicBezTo>
                  <a:lnTo>
                    <a:pt x="3668152" y="866976"/>
                  </a:lnTo>
                  <a:close/>
                </a:path>
              </a:pathLst>
            </a:custGeom>
            <a:solidFill>
              <a:srgbClr val="4970C7">
                <a:alpha val="55000"/>
              </a:srgbClr>
            </a:solidFill>
            <a:ln w="125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raphic 114">
              <a:extLst>
                <a:ext uri="{FF2B5EF4-FFF2-40B4-BE49-F238E27FC236}">
                  <a16:creationId xmlns:a16="http://schemas.microsoft.com/office/drawing/2014/main" id="{81B10A8D-AFF9-FB80-3A09-73C81486AC68}"/>
                </a:ext>
              </a:extLst>
            </p:cNvPr>
            <p:cNvSpPr/>
            <p:nvPr/>
          </p:nvSpPr>
          <p:spPr>
            <a:xfrm>
              <a:off x="4274687" y="3526177"/>
              <a:ext cx="3649212" cy="1049043"/>
            </a:xfrm>
            <a:custGeom>
              <a:avLst/>
              <a:gdLst>
                <a:gd name="connsiteX0" fmla="*/ 3649087 w 3649212"/>
                <a:gd name="connsiteY0" fmla="*/ 1049044 h 1049043"/>
                <a:gd name="connsiteX1" fmla="*/ 2876780 w 3649212"/>
                <a:gd name="connsiteY1" fmla="*/ 996285 h 1049043"/>
                <a:gd name="connsiteX2" fmla="*/ 1811148 w 3649212"/>
                <a:gd name="connsiteY2" fmla="*/ 684842 h 1049043"/>
                <a:gd name="connsiteX3" fmla="*/ 1054364 w 3649212"/>
                <a:gd name="connsiteY3" fmla="*/ 439444 h 1049043"/>
                <a:gd name="connsiteX4" fmla="*/ 0 w 3649212"/>
                <a:gd name="connsiteY4" fmla="*/ 321152 h 1049043"/>
                <a:gd name="connsiteX5" fmla="*/ 0 w 3649212"/>
                <a:gd name="connsiteY5" fmla="*/ 0 h 1049043"/>
                <a:gd name="connsiteX6" fmla="*/ 1054490 w 3649212"/>
                <a:gd name="connsiteY6" fmla="*/ 118292 h 1049043"/>
                <a:gd name="connsiteX7" fmla="*/ 1811273 w 3649212"/>
                <a:gd name="connsiteY7" fmla="*/ 363691 h 1049043"/>
                <a:gd name="connsiteX8" fmla="*/ 2876905 w 3649212"/>
                <a:gd name="connsiteY8" fmla="*/ 675134 h 1049043"/>
                <a:gd name="connsiteX9" fmla="*/ 3649213 w 3649212"/>
                <a:gd name="connsiteY9" fmla="*/ 727892 h 1049043"/>
                <a:gd name="connsiteX10" fmla="*/ 3649213 w 3649212"/>
                <a:gd name="connsiteY10" fmla="*/ 1048916 h 104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49212" h="1049043">
                  <a:moveTo>
                    <a:pt x="3649087" y="1049044"/>
                  </a:moveTo>
                  <a:cubicBezTo>
                    <a:pt x="3649087" y="1049044"/>
                    <a:pt x="3037150" y="1029243"/>
                    <a:pt x="2876780" y="996285"/>
                  </a:cubicBezTo>
                  <a:cubicBezTo>
                    <a:pt x="2716409" y="963199"/>
                    <a:pt x="2181340" y="821657"/>
                    <a:pt x="1811148" y="684842"/>
                  </a:cubicBezTo>
                  <a:cubicBezTo>
                    <a:pt x="1440956" y="548027"/>
                    <a:pt x="1118087" y="453623"/>
                    <a:pt x="1054364" y="439444"/>
                  </a:cubicBezTo>
                  <a:cubicBezTo>
                    <a:pt x="990767" y="425264"/>
                    <a:pt x="669024" y="335076"/>
                    <a:pt x="0" y="321152"/>
                  </a:cubicBezTo>
                  <a:lnTo>
                    <a:pt x="0" y="0"/>
                  </a:lnTo>
                  <a:cubicBezTo>
                    <a:pt x="669150" y="13924"/>
                    <a:pt x="990767" y="104112"/>
                    <a:pt x="1054490" y="118292"/>
                  </a:cubicBezTo>
                  <a:cubicBezTo>
                    <a:pt x="1118212" y="132472"/>
                    <a:pt x="1441082" y="226876"/>
                    <a:pt x="1811273" y="363691"/>
                  </a:cubicBezTo>
                  <a:cubicBezTo>
                    <a:pt x="2181465" y="500506"/>
                    <a:pt x="2716534" y="642175"/>
                    <a:pt x="2876905" y="675134"/>
                  </a:cubicBezTo>
                  <a:cubicBezTo>
                    <a:pt x="3037276" y="708220"/>
                    <a:pt x="3649213" y="727892"/>
                    <a:pt x="3649213" y="727892"/>
                  </a:cubicBezTo>
                  <a:lnTo>
                    <a:pt x="3649213" y="1048916"/>
                  </a:lnTo>
                  <a:close/>
                </a:path>
              </a:pathLst>
            </a:custGeom>
            <a:solidFill>
              <a:srgbClr val="4970C7">
                <a:alpha val="55000"/>
              </a:srgbClr>
            </a:solidFill>
            <a:ln w="1256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raphic 135">
              <a:extLst>
                <a:ext uri="{FF2B5EF4-FFF2-40B4-BE49-F238E27FC236}">
                  <a16:creationId xmlns:a16="http://schemas.microsoft.com/office/drawing/2014/main" id="{63642E12-5797-0D30-0B1A-A602B7378193}"/>
                </a:ext>
              </a:extLst>
            </p:cNvPr>
            <p:cNvSpPr/>
            <p:nvPr/>
          </p:nvSpPr>
          <p:spPr>
            <a:xfrm>
              <a:off x="4269672" y="3659164"/>
              <a:ext cx="3631872" cy="1336068"/>
            </a:xfrm>
            <a:custGeom>
              <a:avLst/>
              <a:gdLst>
                <a:gd name="connsiteX0" fmla="*/ 0 w 3631872"/>
                <a:gd name="connsiteY0" fmla="*/ 1328924 h 1328967"/>
                <a:gd name="connsiteX1" fmla="*/ 884727 w 3631872"/>
                <a:gd name="connsiteY1" fmla="*/ 1247710 h 1328967"/>
                <a:gd name="connsiteX2" fmla="*/ 2161424 w 3631872"/>
                <a:gd name="connsiteY2" fmla="*/ 809370 h 1328967"/>
                <a:gd name="connsiteX3" fmla="*/ 2945241 w 3631872"/>
                <a:gd name="connsiteY3" fmla="*/ 596897 h 1328967"/>
                <a:gd name="connsiteX4" fmla="*/ 3631872 w 3631872"/>
                <a:gd name="connsiteY4" fmla="*/ 541739 h 1328967"/>
                <a:gd name="connsiteX5" fmla="*/ 3631872 w 3631872"/>
                <a:gd name="connsiteY5" fmla="*/ 24 h 1328967"/>
                <a:gd name="connsiteX6" fmla="*/ 2623771 w 3631872"/>
                <a:gd name="connsiteY6" fmla="*/ 113627 h 1328967"/>
                <a:gd name="connsiteX7" fmla="*/ 1706152 w 3631872"/>
                <a:gd name="connsiteY7" fmla="*/ 440677 h 1328967"/>
                <a:gd name="connsiteX8" fmla="*/ 1037270 w 3631872"/>
                <a:gd name="connsiteY8" fmla="*/ 672632 h 1328967"/>
                <a:gd name="connsiteX9" fmla="*/ 0 w 3631872"/>
                <a:gd name="connsiteY9" fmla="*/ 793541 h 1328967"/>
                <a:gd name="connsiteX0" fmla="*/ 0 w 3631872"/>
                <a:gd name="connsiteY0" fmla="*/ 1328924 h 1328967"/>
                <a:gd name="connsiteX1" fmla="*/ 884727 w 3631872"/>
                <a:gd name="connsiteY1" fmla="*/ 1247710 h 1328967"/>
                <a:gd name="connsiteX2" fmla="*/ 2161424 w 3631872"/>
                <a:gd name="connsiteY2" fmla="*/ 809370 h 1328967"/>
                <a:gd name="connsiteX3" fmla="*/ 2945241 w 3631872"/>
                <a:gd name="connsiteY3" fmla="*/ 596897 h 1328967"/>
                <a:gd name="connsiteX4" fmla="*/ 3631872 w 3631872"/>
                <a:gd name="connsiteY4" fmla="*/ 519514 h 1328967"/>
                <a:gd name="connsiteX5" fmla="*/ 3631872 w 3631872"/>
                <a:gd name="connsiteY5" fmla="*/ 24 h 1328967"/>
                <a:gd name="connsiteX6" fmla="*/ 2623771 w 3631872"/>
                <a:gd name="connsiteY6" fmla="*/ 113627 h 1328967"/>
                <a:gd name="connsiteX7" fmla="*/ 1706152 w 3631872"/>
                <a:gd name="connsiteY7" fmla="*/ 440677 h 1328967"/>
                <a:gd name="connsiteX8" fmla="*/ 1037270 w 3631872"/>
                <a:gd name="connsiteY8" fmla="*/ 672632 h 1328967"/>
                <a:gd name="connsiteX9" fmla="*/ 0 w 3631872"/>
                <a:gd name="connsiteY9" fmla="*/ 793541 h 1328967"/>
                <a:gd name="connsiteX0" fmla="*/ 0 w 3631872"/>
                <a:gd name="connsiteY0" fmla="*/ 1336068 h 1336068"/>
                <a:gd name="connsiteX1" fmla="*/ 884727 w 3631872"/>
                <a:gd name="connsiteY1" fmla="*/ 1247710 h 1336068"/>
                <a:gd name="connsiteX2" fmla="*/ 2161424 w 3631872"/>
                <a:gd name="connsiteY2" fmla="*/ 809370 h 1336068"/>
                <a:gd name="connsiteX3" fmla="*/ 2945241 w 3631872"/>
                <a:gd name="connsiteY3" fmla="*/ 596897 h 1336068"/>
                <a:gd name="connsiteX4" fmla="*/ 3631872 w 3631872"/>
                <a:gd name="connsiteY4" fmla="*/ 519514 h 1336068"/>
                <a:gd name="connsiteX5" fmla="*/ 3631872 w 3631872"/>
                <a:gd name="connsiteY5" fmla="*/ 24 h 1336068"/>
                <a:gd name="connsiteX6" fmla="*/ 2623771 w 3631872"/>
                <a:gd name="connsiteY6" fmla="*/ 113627 h 1336068"/>
                <a:gd name="connsiteX7" fmla="*/ 1706152 w 3631872"/>
                <a:gd name="connsiteY7" fmla="*/ 440677 h 1336068"/>
                <a:gd name="connsiteX8" fmla="*/ 1037270 w 3631872"/>
                <a:gd name="connsiteY8" fmla="*/ 672632 h 1336068"/>
                <a:gd name="connsiteX9" fmla="*/ 0 w 3631872"/>
                <a:gd name="connsiteY9" fmla="*/ 793541 h 1336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31872" h="1336068">
                  <a:moveTo>
                    <a:pt x="0" y="1336068"/>
                  </a:moveTo>
                  <a:cubicBezTo>
                    <a:pt x="0" y="1336068"/>
                    <a:pt x="524490" y="1335493"/>
                    <a:pt x="884727" y="1247710"/>
                  </a:cubicBezTo>
                  <a:cubicBezTo>
                    <a:pt x="1244964" y="1159927"/>
                    <a:pt x="2137965" y="816310"/>
                    <a:pt x="2161424" y="809370"/>
                  </a:cubicBezTo>
                  <a:cubicBezTo>
                    <a:pt x="2184883" y="802429"/>
                    <a:pt x="2700166" y="645206"/>
                    <a:pt x="2945241" y="596897"/>
                  </a:cubicBezTo>
                  <a:cubicBezTo>
                    <a:pt x="3190316" y="548588"/>
                    <a:pt x="3631872" y="519514"/>
                    <a:pt x="3631872" y="519514"/>
                  </a:cubicBezTo>
                  <a:lnTo>
                    <a:pt x="3631872" y="24"/>
                  </a:lnTo>
                  <a:cubicBezTo>
                    <a:pt x="3631872" y="24"/>
                    <a:pt x="2971058" y="-4603"/>
                    <a:pt x="2623771" y="113627"/>
                  </a:cubicBezTo>
                  <a:cubicBezTo>
                    <a:pt x="2276483" y="231857"/>
                    <a:pt x="1741402" y="424361"/>
                    <a:pt x="1706152" y="440677"/>
                  </a:cubicBezTo>
                  <a:cubicBezTo>
                    <a:pt x="1670902" y="456993"/>
                    <a:pt x="1128870" y="644749"/>
                    <a:pt x="1037270" y="672632"/>
                  </a:cubicBezTo>
                  <a:cubicBezTo>
                    <a:pt x="945670" y="700515"/>
                    <a:pt x="302728" y="810222"/>
                    <a:pt x="0" y="793541"/>
                  </a:cubicBezTo>
                </a:path>
              </a:pathLst>
            </a:custGeom>
            <a:solidFill>
              <a:schemeClr val="bg1">
                <a:lumMod val="75000"/>
                <a:alpha val="60000"/>
              </a:schemeClr>
            </a:solidFill>
            <a:ln w="125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Graphic 32">
              <a:extLst>
                <a:ext uri="{FF2B5EF4-FFF2-40B4-BE49-F238E27FC236}">
                  <a16:creationId xmlns:a16="http://schemas.microsoft.com/office/drawing/2014/main" id="{470E501F-AF8A-DF9F-BC25-D1AD52129AB9}"/>
                </a:ext>
              </a:extLst>
            </p:cNvPr>
            <p:cNvSpPr/>
            <p:nvPr/>
          </p:nvSpPr>
          <p:spPr>
            <a:xfrm>
              <a:off x="4274687" y="2262234"/>
              <a:ext cx="3636927" cy="495479"/>
            </a:xfrm>
            <a:custGeom>
              <a:avLst/>
              <a:gdLst>
                <a:gd name="connsiteX0" fmla="*/ 3636927 w 3636927"/>
                <a:gd name="connsiteY0" fmla="*/ 113919 h 495479"/>
                <a:gd name="connsiteX1" fmla="*/ 2535418 w 3636927"/>
                <a:gd name="connsiteY1" fmla="*/ 190032 h 495479"/>
                <a:gd name="connsiteX2" fmla="*/ 901995 w 3636927"/>
                <a:gd name="connsiteY2" fmla="*/ 453805 h 495479"/>
                <a:gd name="connsiteX3" fmla="*/ 0 w 3636927"/>
                <a:gd name="connsiteY3" fmla="*/ 495480 h 495479"/>
                <a:gd name="connsiteX4" fmla="*/ 0 w 3636927"/>
                <a:gd name="connsiteY4" fmla="*/ 381560 h 495479"/>
                <a:gd name="connsiteX5" fmla="*/ 901995 w 3636927"/>
                <a:gd name="connsiteY5" fmla="*/ 339886 h 495479"/>
                <a:gd name="connsiteX6" fmla="*/ 2535418 w 3636927"/>
                <a:gd name="connsiteY6" fmla="*/ 76112 h 495479"/>
                <a:gd name="connsiteX7" fmla="*/ 3636927 w 3636927"/>
                <a:gd name="connsiteY7" fmla="*/ 0 h 495479"/>
                <a:gd name="connsiteX8" fmla="*/ 3636927 w 3636927"/>
                <a:gd name="connsiteY8" fmla="*/ 113919 h 495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36927" h="495479">
                  <a:moveTo>
                    <a:pt x="3636927" y="113919"/>
                  </a:moveTo>
                  <a:cubicBezTo>
                    <a:pt x="3636927" y="113919"/>
                    <a:pt x="2980239" y="116290"/>
                    <a:pt x="2535418" y="190032"/>
                  </a:cubicBezTo>
                  <a:cubicBezTo>
                    <a:pt x="2535418" y="190032"/>
                    <a:pt x="1054968" y="441951"/>
                    <a:pt x="901995" y="453805"/>
                  </a:cubicBezTo>
                  <a:cubicBezTo>
                    <a:pt x="901995" y="453805"/>
                    <a:pt x="536156" y="495480"/>
                    <a:pt x="0" y="495480"/>
                  </a:cubicBezTo>
                  <a:lnTo>
                    <a:pt x="0" y="381560"/>
                  </a:lnTo>
                  <a:cubicBezTo>
                    <a:pt x="536156" y="381560"/>
                    <a:pt x="901995" y="339886"/>
                    <a:pt x="901995" y="339886"/>
                  </a:cubicBezTo>
                  <a:cubicBezTo>
                    <a:pt x="1054968" y="328032"/>
                    <a:pt x="2535418" y="76112"/>
                    <a:pt x="2535418" y="76112"/>
                  </a:cubicBezTo>
                  <a:cubicBezTo>
                    <a:pt x="2980239" y="2371"/>
                    <a:pt x="3636927" y="0"/>
                    <a:pt x="3636927" y="0"/>
                  </a:cubicBezTo>
                  <a:lnTo>
                    <a:pt x="3636927" y="113919"/>
                  </a:lnTo>
                  <a:close/>
                </a:path>
              </a:pathLst>
            </a:custGeom>
            <a:solidFill>
              <a:srgbClr val="4970C7">
                <a:alpha val="55000"/>
              </a:srgbClr>
            </a:solidFill>
            <a:ln w="124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raphic 151">
              <a:extLst>
                <a:ext uri="{FF2B5EF4-FFF2-40B4-BE49-F238E27FC236}">
                  <a16:creationId xmlns:a16="http://schemas.microsoft.com/office/drawing/2014/main" id="{9719E046-7192-BC3A-68C0-4F442B4AB31D}"/>
                </a:ext>
              </a:extLst>
            </p:cNvPr>
            <p:cNvSpPr/>
            <p:nvPr/>
          </p:nvSpPr>
          <p:spPr>
            <a:xfrm>
              <a:off x="4269510" y="4571999"/>
              <a:ext cx="3633956" cy="545329"/>
            </a:xfrm>
            <a:custGeom>
              <a:avLst/>
              <a:gdLst>
                <a:gd name="connsiteX0" fmla="*/ 16574 w 2758725"/>
                <a:gd name="connsiteY0" fmla="*/ 341090 h 440340"/>
                <a:gd name="connsiteX1" fmla="*/ 1062228 w 2758725"/>
                <a:gd name="connsiteY1" fmla="*/ 226790 h 440340"/>
                <a:gd name="connsiteX2" fmla="*/ 2380107 w 2758725"/>
                <a:gd name="connsiteY2" fmla="*/ 14478 h 440340"/>
                <a:gd name="connsiteX3" fmla="*/ 2758726 w 2758725"/>
                <a:gd name="connsiteY3" fmla="*/ 0 h 440340"/>
                <a:gd name="connsiteX4" fmla="*/ 2758726 w 2758725"/>
                <a:gd name="connsiteY4" fmla="*/ 85916 h 440340"/>
                <a:gd name="connsiteX5" fmla="*/ 1735741 w 2758725"/>
                <a:gd name="connsiteY5" fmla="*/ 201644 h 440340"/>
                <a:gd name="connsiteX6" fmla="*/ 1194816 w 2758725"/>
                <a:gd name="connsiteY6" fmla="*/ 313944 h 440340"/>
                <a:gd name="connsiteX7" fmla="*/ 764762 w 2758725"/>
                <a:gd name="connsiteY7" fmla="*/ 391382 h 440340"/>
                <a:gd name="connsiteX8" fmla="*/ 0 w 2758725"/>
                <a:gd name="connsiteY8" fmla="*/ 440341 h 440340"/>
                <a:gd name="connsiteX9" fmla="*/ 0 w 2758725"/>
                <a:gd name="connsiteY9" fmla="*/ 341186 h 440340"/>
                <a:gd name="connsiteX10" fmla="*/ 16574 w 2758725"/>
                <a:gd name="connsiteY10" fmla="*/ 341186 h 440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58725" h="440340">
                  <a:moveTo>
                    <a:pt x="16574" y="341090"/>
                  </a:moveTo>
                  <a:cubicBezTo>
                    <a:pt x="16574" y="341090"/>
                    <a:pt x="584359" y="324803"/>
                    <a:pt x="1062228" y="226790"/>
                  </a:cubicBezTo>
                  <a:cubicBezTo>
                    <a:pt x="1529810" y="130874"/>
                    <a:pt x="2105597" y="27813"/>
                    <a:pt x="2380107" y="14478"/>
                  </a:cubicBezTo>
                  <a:cubicBezTo>
                    <a:pt x="2459355" y="10668"/>
                    <a:pt x="2758726" y="0"/>
                    <a:pt x="2758726" y="0"/>
                  </a:cubicBezTo>
                  <a:lnTo>
                    <a:pt x="2758726" y="85916"/>
                  </a:lnTo>
                  <a:cubicBezTo>
                    <a:pt x="2758726" y="85916"/>
                    <a:pt x="2054066" y="129921"/>
                    <a:pt x="1735741" y="201644"/>
                  </a:cubicBezTo>
                  <a:cubicBezTo>
                    <a:pt x="1417415" y="273368"/>
                    <a:pt x="1194816" y="313944"/>
                    <a:pt x="1194816" y="313944"/>
                  </a:cubicBezTo>
                  <a:cubicBezTo>
                    <a:pt x="1194816" y="313944"/>
                    <a:pt x="927545" y="368332"/>
                    <a:pt x="764762" y="391382"/>
                  </a:cubicBezTo>
                  <a:cubicBezTo>
                    <a:pt x="591122" y="415957"/>
                    <a:pt x="238506" y="440341"/>
                    <a:pt x="0" y="440341"/>
                  </a:cubicBezTo>
                  <a:lnTo>
                    <a:pt x="0" y="341186"/>
                  </a:lnTo>
                  <a:lnTo>
                    <a:pt x="16574" y="341186"/>
                  </a:lnTo>
                  <a:close/>
                </a:path>
              </a:pathLst>
            </a:custGeom>
            <a:solidFill>
              <a:schemeClr val="bg1">
                <a:lumMod val="75000"/>
                <a:alpha val="60000"/>
              </a:schemeClr>
            </a:solidFill>
            <a:ln w="12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3BA89D98-1603-CD6B-A37F-3CD7CEF24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52985" y="3619512"/>
              <a:ext cx="3668640" cy="623873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DDC330C-C90F-4A52-BE82-B55F18951907}"/>
                </a:ext>
              </a:extLst>
            </p:cNvPr>
            <p:cNvCxnSpPr>
              <a:cxnSpLocks/>
            </p:cNvCxnSpPr>
            <p:nvPr/>
          </p:nvCxnSpPr>
          <p:spPr>
            <a:xfrm>
              <a:off x="4025606" y="4245351"/>
              <a:ext cx="157120" cy="0"/>
            </a:xfrm>
            <a:prstGeom prst="line">
              <a:avLst/>
            </a:prstGeom>
            <a:ln>
              <a:solidFill>
                <a:srgbClr val="8CA5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1905990-D9CB-F511-4C51-B422C51F1C56}"/>
                </a:ext>
              </a:extLst>
            </p:cNvPr>
            <p:cNvCxnSpPr>
              <a:cxnSpLocks/>
            </p:cNvCxnSpPr>
            <p:nvPr/>
          </p:nvCxnSpPr>
          <p:spPr>
            <a:xfrm>
              <a:off x="4025606" y="3407151"/>
              <a:ext cx="157120" cy="0"/>
            </a:xfrm>
            <a:prstGeom prst="line">
              <a:avLst/>
            </a:prstGeom>
            <a:ln>
              <a:solidFill>
                <a:srgbClr val="4970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Graphic 3">
              <a:extLst>
                <a:ext uri="{FF2B5EF4-FFF2-40B4-BE49-F238E27FC236}">
                  <a16:creationId xmlns:a16="http://schemas.microsoft.com/office/drawing/2014/main" id="{4347E419-7EF6-45F3-C04C-0DA1BB1D240B}"/>
                </a:ext>
              </a:extLst>
            </p:cNvPr>
            <p:cNvSpPr/>
            <p:nvPr/>
          </p:nvSpPr>
          <p:spPr>
            <a:xfrm>
              <a:off x="4270591" y="2370086"/>
              <a:ext cx="3645905" cy="2088854"/>
            </a:xfrm>
            <a:custGeom>
              <a:avLst/>
              <a:gdLst>
                <a:gd name="connsiteX0" fmla="*/ 0 w 2769584"/>
                <a:gd name="connsiteY0" fmla="*/ 1553147 h 1553146"/>
                <a:gd name="connsiteX1" fmla="*/ 668655 w 2769584"/>
                <a:gd name="connsiteY1" fmla="*/ 1404366 h 1553146"/>
                <a:gd name="connsiteX2" fmla="*/ 1095851 w 2769584"/>
                <a:gd name="connsiteY2" fmla="*/ 1095851 h 1553146"/>
                <a:gd name="connsiteX3" fmla="*/ 1962245 w 2769584"/>
                <a:gd name="connsiteY3" fmla="*/ 375666 h 1553146"/>
                <a:gd name="connsiteX4" fmla="*/ 2769584 w 2769584"/>
                <a:gd name="connsiteY4" fmla="*/ 139827 h 1553146"/>
                <a:gd name="connsiteX5" fmla="*/ 2769584 w 2769584"/>
                <a:gd name="connsiteY5" fmla="*/ 0 h 1553146"/>
                <a:gd name="connsiteX6" fmla="*/ 2201418 w 2769584"/>
                <a:gd name="connsiteY6" fmla="*/ 118396 h 1553146"/>
                <a:gd name="connsiteX7" fmla="*/ 1675543 w 2769584"/>
                <a:gd name="connsiteY7" fmla="*/ 466439 h 1553146"/>
                <a:gd name="connsiteX8" fmla="*/ 1044131 w 2769584"/>
                <a:gd name="connsiteY8" fmla="*/ 1001363 h 1553146"/>
                <a:gd name="connsiteX9" fmla="*/ 0 w 2769584"/>
                <a:gd name="connsiteY9" fmla="*/ 1427321 h 1553146"/>
                <a:gd name="connsiteX0" fmla="*/ 3617 w 2769584"/>
                <a:gd name="connsiteY0" fmla="*/ 1560275 h 1560275"/>
                <a:gd name="connsiteX1" fmla="*/ 668655 w 2769584"/>
                <a:gd name="connsiteY1" fmla="*/ 1404366 h 1560275"/>
                <a:gd name="connsiteX2" fmla="*/ 1095851 w 2769584"/>
                <a:gd name="connsiteY2" fmla="*/ 1095851 h 1560275"/>
                <a:gd name="connsiteX3" fmla="*/ 1962245 w 2769584"/>
                <a:gd name="connsiteY3" fmla="*/ 375666 h 1560275"/>
                <a:gd name="connsiteX4" fmla="*/ 2769584 w 2769584"/>
                <a:gd name="connsiteY4" fmla="*/ 139827 h 1560275"/>
                <a:gd name="connsiteX5" fmla="*/ 2769584 w 2769584"/>
                <a:gd name="connsiteY5" fmla="*/ 0 h 1560275"/>
                <a:gd name="connsiteX6" fmla="*/ 2201418 w 2769584"/>
                <a:gd name="connsiteY6" fmla="*/ 118396 h 1560275"/>
                <a:gd name="connsiteX7" fmla="*/ 1675543 w 2769584"/>
                <a:gd name="connsiteY7" fmla="*/ 466439 h 1560275"/>
                <a:gd name="connsiteX8" fmla="*/ 1044131 w 2769584"/>
                <a:gd name="connsiteY8" fmla="*/ 1001363 h 1560275"/>
                <a:gd name="connsiteX9" fmla="*/ 0 w 2769584"/>
                <a:gd name="connsiteY9" fmla="*/ 1427321 h 1560275"/>
                <a:gd name="connsiteX0" fmla="*/ 3617 w 2769584"/>
                <a:gd name="connsiteY0" fmla="*/ 1560275 h 1560275"/>
                <a:gd name="connsiteX1" fmla="*/ 666846 w 2769584"/>
                <a:gd name="connsiteY1" fmla="*/ 1415060 h 1560275"/>
                <a:gd name="connsiteX2" fmla="*/ 1095851 w 2769584"/>
                <a:gd name="connsiteY2" fmla="*/ 1095851 h 1560275"/>
                <a:gd name="connsiteX3" fmla="*/ 1962245 w 2769584"/>
                <a:gd name="connsiteY3" fmla="*/ 375666 h 1560275"/>
                <a:gd name="connsiteX4" fmla="*/ 2769584 w 2769584"/>
                <a:gd name="connsiteY4" fmla="*/ 139827 h 1560275"/>
                <a:gd name="connsiteX5" fmla="*/ 2769584 w 2769584"/>
                <a:gd name="connsiteY5" fmla="*/ 0 h 1560275"/>
                <a:gd name="connsiteX6" fmla="*/ 2201418 w 2769584"/>
                <a:gd name="connsiteY6" fmla="*/ 118396 h 1560275"/>
                <a:gd name="connsiteX7" fmla="*/ 1675543 w 2769584"/>
                <a:gd name="connsiteY7" fmla="*/ 466439 h 1560275"/>
                <a:gd name="connsiteX8" fmla="*/ 1044131 w 2769584"/>
                <a:gd name="connsiteY8" fmla="*/ 1001363 h 1560275"/>
                <a:gd name="connsiteX9" fmla="*/ 0 w 2769584"/>
                <a:gd name="connsiteY9" fmla="*/ 1427321 h 1560275"/>
                <a:gd name="connsiteX0" fmla="*/ 3617 w 2769584"/>
                <a:gd name="connsiteY0" fmla="*/ 1560275 h 1560275"/>
                <a:gd name="connsiteX1" fmla="*/ 665037 w 2769584"/>
                <a:gd name="connsiteY1" fmla="*/ 1434663 h 1560275"/>
                <a:gd name="connsiteX2" fmla="*/ 1095851 w 2769584"/>
                <a:gd name="connsiteY2" fmla="*/ 1095851 h 1560275"/>
                <a:gd name="connsiteX3" fmla="*/ 1962245 w 2769584"/>
                <a:gd name="connsiteY3" fmla="*/ 375666 h 1560275"/>
                <a:gd name="connsiteX4" fmla="*/ 2769584 w 2769584"/>
                <a:gd name="connsiteY4" fmla="*/ 139827 h 1560275"/>
                <a:gd name="connsiteX5" fmla="*/ 2769584 w 2769584"/>
                <a:gd name="connsiteY5" fmla="*/ 0 h 1560275"/>
                <a:gd name="connsiteX6" fmla="*/ 2201418 w 2769584"/>
                <a:gd name="connsiteY6" fmla="*/ 118396 h 1560275"/>
                <a:gd name="connsiteX7" fmla="*/ 1675543 w 2769584"/>
                <a:gd name="connsiteY7" fmla="*/ 466439 h 1560275"/>
                <a:gd name="connsiteX8" fmla="*/ 1044131 w 2769584"/>
                <a:gd name="connsiteY8" fmla="*/ 1001363 h 1560275"/>
                <a:gd name="connsiteX9" fmla="*/ 0 w 2769584"/>
                <a:gd name="connsiteY9" fmla="*/ 1427321 h 1560275"/>
                <a:gd name="connsiteX0" fmla="*/ 3617 w 2769584"/>
                <a:gd name="connsiteY0" fmla="*/ 1560275 h 1560275"/>
                <a:gd name="connsiteX1" fmla="*/ 665037 w 2769584"/>
                <a:gd name="connsiteY1" fmla="*/ 1434663 h 1560275"/>
                <a:gd name="connsiteX2" fmla="*/ 1112131 w 2769584"/>
                <a:gd name="connsiteY2" fmla="*/ 1101197 h 1560275"/>
                <a:gd name="connsiteX3" fmla="*/ 1962245 w 2769584"/>
                <a:gd name="connsiteY3" fmla="*/ 375666 h 1560275"/>
                <a:gd name="connsiteX4" fmla="*/ 2769584 w 2769584"/>
                <a:gd name="connsiteY4" fmla="*/ 139827 h 1560275"/>
                <a:gd name="connsiteX5" fmla="*/ 2769584 w 2769584"/>
                <a:gd name="connsiteY5" fmla="*/ 0 h 1560275"/>
                <a:gd name="connsiteX6" fmla="*/ 2201418 w 2769584"/>
                <a:gd name="connsiteY6" fmla="*/ 118396 h 1560275"/>
                <a:gd name="connsiteX7" fmla="*/ 1675543 w 2769584"/>
                <a:gd name="connsiteY7" fmla="*/ 466439 h 1560275"/>
                <a:gd name="connsiteX8" fmla="*/ 1044131 w 2769584"/>
                <a:gd name="connsiteY8" fmla="*/ 1001363 h 1560275"/>
                <a:gd name="connsiteX9" fmla="*/ 0 w 2769584"/>
                <a:gd name="connsiteY9" fmla="*/ 1427321 h 1560275"/>
                <a:gd name="connsiteX0" fmla="*/ 3617 w 2769584"/>
                <a:gd name="connsiteY0" fmla="*/ 1560275 h 1560275"/>
                <a:gd name="connsiteX1" fmla="*/ 665037 w 2769584"/>
                <a:gd name="connsiteY1" fmla="*/ 1434663 h 1560275"/>
                <a:gd name="connsiteX2" fmla="*/ 1112131 w 2769584"/>
                <a:gd name="connsiteY2" fmla="*/ 1101197 h 1560275"/>
                <a:gd name="connsiteX3" fmla="*/ 1962245 w 2769584"/>
                <a:gd name="connsiteY3" fmla="*/ 375666 h 1560275"/>
                <a:gd name="connsiteX4" fmla="*/ 2769584 w 2769584"/>
                <a:gd name="connsiteY4" fmla="*/ 139827 h 1560275"/>
                <a:gd name="connsiteX5" fmla="*/ 2769584 w 2769584"/>
                <a:gd name="connsiteY5" fmla="*/ 0 h 1560275"/>
                <a:gd name="connsiteX6" fmla="*/ 2201418 w 2769584"/>
                <a:gd name="connsiteY6" fmla="*/ 118396 h 1560275"/>
                <a:gd name="connsiteX7" fmla="*/ 1675543 w 2769584"/>
                <a:gd name="connsiteY7" fmla="*/ 466439 h 1560275"/>
                <a:gd name="connsiteX8" fmla="*/ 1044131 w 2769584"/>
                <a:gd name="connsiteY8" fmla="*/ 1001363 h 1560275"/>
                <a:gd name="connsiteX9" fmla="*/ 0 w 2769584"/>
                <a:gd name="connsiteY9" fmla="*/ 1427321 h 1560275"/>
                <a:gd name="connsiteX0" fmla="*/ 3617 w 2769584"/>
                <a:gd name="connsiteY0" fmla="*/ 1560275 h 1560275"/>
                <a:gd name="connsiteX1" fmla="*/ 665037 w 2769584"/>
                <a:gd name="connsiteY1" fmla="*/ 1434663 h 1560275"/>
                <a:gd name="connsiteX2" fmla="*/ 1112131 w 2769584"/>
                <a:gd name="connsiteY2" fmla="*/ 1101197 h 1560275"/>
                <a:gd name="connsiteX3" fmla="*/ 1962245 w 2769584"/>
                <a:gd name="connsiteY3" fmla="*/ 375666 h 1560275"/>
                <a:gd name="connsiteX4" fmla="*/ 2769584 w 2769584"/>
                <a:gd name="connsiteY4" fmla="*/ 139827 h 1560275"/>
                <a:gd name="connsiteX5" fmla="*/ 2769584 w 2769584"/>
                <a:gd name="connsiteY5" fmla="*/ 0 h 1560275"/>
                <a:gd name="connsiteX6" fmla="*/ 2201418 w 2769584"/>
                <a:gd name="connsiteY6" fmla="*/ 118396 h 1560275"/>
                <a:gd name="connsiteX7" fmla="*/ 1675543 w 2769584"/>
                <a:gd name="connsiteY7" fmla="*/ 466439 h 1560275"/>
                <a:gd name="connsiteX8" fmla="*/ 1044131 w 2769584"/>
                <a:gd name="connsiteY8" fmla="*/ 1001363 h 1560275"/>
                <a:gd name="connsiteX9" fmla="*/ 0 w 2769584"/>
                <a:gd name="connsiteY9" fmla="*/ 1427321 h 1560275"/>
                <a:gd name="connsiteX0" fmla="*/ 3617 w 2769584"/>
                <a:gd name="connsiteY0" fmla="*/ 1560275 h 1560275"/>
                <a:gd name="connsiteX1" fmla="*/ 665037 w 2769584"/>
                <a:gd name="connsiteY1" fmla="*/ 1434663 h 1560275"/>
                <a:gd name="connsiteX2" fmla="*/ 1112131 w 2769584"/>
                <a:gd name="connsiteY2" fmla="*/ 1101197 h 1560275"/>
                <a:gd name="connsiteX3" fmla="*/ 1962245 w 2769584"/>
                <a:gd name="connsiteY3" fmla="*/ 375666 h 1560275"/>
                <a:gd name="connsiteX4" fmla="*/ 2769584 w 2769584"/>
                <a:gd name="connsiteY4" fmla="*/ 139827 h 1560275"/>
                <a:gd name="connsiteX5" fmla="*/ 2769584 w 2769584"/>
                <a:gd name="connsiteY5" fmla="*/ 0 h 1560275"/>
                <a:gd name="connsiteX6" fmla="*/ 2201418 w 2769584"/>
                <a:gd name="connsiteY6" fmla="*/ 118396 h 1560275"/>
                <a:gd name="connsiteX7" fmla="*/ 1675543 w 2769584"/>
                <a:gd name="connsiteY7" fmla="*/ 466439 h 1560275"/>
                <a:gd name="connsiteX8" fmla="*/ 1044131 w 2769584"/>
                <a:gd name="connsiteY8" fmla="*/ 1001363 h 1560275"/>
                <a:gd name="connsiteX9" fmla="*/ 0 w 2769584"/>
                <a:gd name="connsiteY9" fmla="*/ 1427321 h 1560275"/>
                <a:gd name="connsiteX0" fmla="*/ 3617 w 2769584"/>
                <a:gd name="connsiteY0" fmla="*/ 1582351 h 1582351"/>
                <a:gd name="connsiteX1" fmla="*/ 665037 w 2769584"/>
                <a:gd name="connsiteY1" fmla="*/ 1434663 h 1582351"/>
                <a:gd name="connsiteX2" fmla="*/ 1112131 w 2769584"/>
                <a:gd name="connsiteY2" fmla="*/ 1101197 h 1582351"/>
                <a:gd name="connsiteX3" fmla="*/ 1962245 w 2769584"/>
                <a:gd name="connsiteY3" fmla="*/ 375666 h 1582351"/>
                <a:gd name="connsiteX4" fmla="*/ 2769584 w 2769584"/>
                <a:gd name="connsiteY4" fmla="*/ 139827 h 1582351"/>
                <a:gd name="connsiteX5" fmla="*/ 2769584 w 2769584"/>
                <a:gd name="connsiteY5" fmla="*/ 0 h 1582351"/>
                <a:gd name="connsiteX6" fmla="*/ 2201418 w 2769584"/>
                <a:gd name="connsiteY6" fmla="*/ 118396 h 1582351"/>
                <a:gd name="connsiteX7" fmla="*/ 1675543 w 2769584"/>
                <a:gd name="connsiteY7" fmla="*/ 466439 h 1582351"/>
                <a:gd name="connsiteX8" fmla="*/ 1044131 w 2769584"/>
                <a:gd name="connsiteY8" fmla="*/ 1001363 h 1582351"/>
                <a:gd name="connsiteX9" fmla="*/ 0 w 2769584"/>
                <a:gd name="connsiteY9" fmla="*/ 1427321 h 1582351"/>
                <a:gd name="connsiteX0" fmla="*/ 3617 w 2769584"/>
                <a:gd name="connsiteY0" fmla="*/ 1563341 h 1563341"/>
                <a:gd name="connsiteX1" fmla="*/ 665037 w 2769584"/>
                <a:gd name="connsiteY1" fmla="*/ 1434663 h 1563341"/>
                <a:gd name="connsiteX2" fmla="*/ 1112131 w 2769584"/>
                <a:gd name="connsiteY2" fmla="*/ 1101197 h 1563341"/>
                <a:gd name="connsiteX3" fmla="*/ 1962245 w 2769584"/>
                <a:gd name="connsiteY3" fmla="*/ 375666 h 1563341"/>
                <a:gd name="connsiteX4" fmla="*/ 2769584 w 2769584"/>
                <a:gd name="connsiteY4" fmla="*/ 139827 h 1563341"/>
                <a:gd name="connsiteX5" fmla="*/ 2769584 w 2769584"/>
                <a:gd name="connsiteY5" fmla="*/ 0 h 1563341"/>
                <a:gd name="connsiteX6" fmla="*/ 2201418 w 2769584"/>
                <a:gd name="connsiteY6" fmla="*/ 118396 h 1563341"/>
                <a:gd name="connsiteX7" fmla="*/ 1675543 w 2769584"/>
                <a:gd name="connsiteY7" fmla="*/ 466439 h 1563341"/>
                <a:gd name="connsiteX8" fmla="*/ 1044131 w 2769584"/>
                <a:gd name="connsiteY8" fmla="*/ 1001363 h 1563341"/>
                <a:gd name="connsiteX9" fmla="*/ 0 w 2769584"/>
                <a:gd name="connsiteY9" fmla="*/ 1427321 h 1563341"/>
                <a:gd name="connsiteX0" fmla="*/ 3617 w 2769584"/>
                <a:gd name="connsiteY0" fmla="*/ 1563341 h 1563341"/>
                <a:gd name="connsiteX1" fmla="*/ 599917 w 2769584"/>
                <a:gd name="connsiteY1" fmla="*/ 1448920 h 1563341"/>
                <a:gd name="connsiteX2" fmla="*/ 1112131 w 2769584"/>
                <a:gd name="connsiteY2" fmla="*/ 1101197 h 1563341"/>
                <a:gd name="connsiteX3" fmla="*/ 1962245 w 2769584"/>
                <a:gd name="connsiteY3" fmla="*/ 375666 h 1563341"/>
                <a:gd name="connsiteX4" fmla="*/ 2769584 w 2769584"/>
                <a:gd name="connsiteY4" fmla="*/ 139827 h 1563341"/>
                <a:gd name="connsiteX5" fmla="*/ 2769584 w 2769584"/>
                <a:gd name="connsiteY5" fmla="*/ 0 h 1563341"/>
                <a:gd name="connsiteX6" fmla="*/ 2201418 w 2769584"/>
                <a:gd name="connsiteY6" fmla="*/ 118396 h 1563341"/>
                <a:gd name="connsiteX7" fmla="*/ 1675543 w 2769584"/>
                <a:gd name="connsiteY7" fmla="*/ 466439 h 1563341"/>
                <a:gd name="connsiteX8" fmla="*/ 1044131 w 2769584"/>
                <a:gd name="connsiteY8" fmla="*/ 1001363 h 1563341"/>
                <a:gd name="connsiteX9" fmla="*/ 0 w 2769584"/>
                <a:gd name="connsiteY9" fmla="*/ 1427321 h 1563341"/>
                <a:gd name="connsiteX0" fmla="*/ 3617 w 2769584"/>
                <a:gd name="connsiteY0" fmla="*/ 1563341 h 1563341"/>
                <a:gd name="connsiteX1" fmla="*/ 578210 w 2769584"/>
                <a:gd name="connsiteY1" fmla="*/ 1460801 h 1563341"/>
                <a:gd name="connsiteX2" fmla="*/ 1112131 w 2769584"/>
                <a:gd name="connsiteY2" fmla="*/ 1101197 h 1563341"/>
                <a:gd name="connsiteX3" fmla="*/ 1962245 w 2769584"/>
                <a:gd name="connsiteY3" fmla="*/ 375666 h 1563341"/>
                <a:gd name="connsiteX4" fmla="*/ 2769584 w 2769584"/>
                <a:gd name="connsiteY4" fmla="*/ 139827 h 1563341"/>
                <a:gd name="connsiteX5" fmla="*/ 2769584 w 2769584"/>
                <a:gd name="connsiteY5" fmla="*/ 0 h 1563341"/>
                <a:gd name="connsiteX6" fmla="*/ 2201418 w 2769584"/>
                <a:gd name="connsiteY6" fmla="*/ 118396 h 1563341"/>
                <a:gd name="connsiteX7" fmla="*/ 1675543 w 2769584"/>
                <a:gd name="connsiteY7" fmla="*/ 466439 h 1563341"/>
                <a:gd name="connsiteX8" fmla="*/ 1044131 w 2769584"/>
                <a:gd name="connsiteY8" fmla="*/ 1001363 h 1563341"/>
                <a:gd name="connsiteX9" fmla="*/ 0 w 2769584"/>
                <a:gd name="connsiteY9" fmla="*/ 1427321 h 1563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69584" h="1563341">
                  <a:moveTo>
                    <a:pt x="3617" y="1563341"/>
                  </a:moveTo>
                  <a:cubicBezTo>
                    <a:pt x="3617" y="1563341"/>
                    <a:pt x="393458" y="1537825"/>
                    <a:pt x="578210" y="1460801"/>
                  </a:cubicBezTo>
                  <a:cubicBezTo>
                    <a:pt x="762962" y="1383777"/>
                    <a:pt x="881459" y="1282053"/>
                    <a:pt x="1112131" y="1101197"/>
                  </a:cubicBezTo>
                  <a:cubicBezTo>
                    <a:pt x="1342803" y="920341"/>
                    <a:pt x="1686003" y="535894"/>
                    <a:pt x="1962245" y="375666"/>
                  </a:cubicBezTo>
                  <a:cubicBezTo>
                    <a:pt x="2238487" y="215438"/>
                    <a:pt x="2210848" y="165164"/>
                    <a:pt x="2769584" y="139827"/>
                  </a:cubicBezTo>
                  <a:lnTo>
                    <a:pt x="2769584" y="0"/>
                  </a:lnTo>
                  <a:cubicBezTo>
                    <a:pt x="2585942" y="16097"/>
                    <a:pt x="2373821" y="47530"/>
                    <a:pt x="2201418" y="118396"/>
                  </a:cubicBezTo>
                  <a:cubicBezTo>
                    <a:pt x="1954911" y="219647"/>
                    <a:pt x="1849088" y="330232"/>
                    <a:pt x="1675543" y="466439"/>
                  </a:cubicBezTo>
                  <a:cubicBezTo>
                    <a:pt x="1464564" y="632079"/>
                    <a:pt x="1248442" y="827627"/>
                    <a:pt x="1044131" y="1001363"/>
                  </a:cubicBezTo>
                  <a:cubicBezTo>
                    <a:pt x="556260" y="1416558"/>
                    <a:pt x="0" y="1427321"/>
                    <a:pt x="0" y="1427321"/>
                  </a:cubicBezTo>
                </a:path>
              </a:pathLst>
            </a:custGeom>
            <a:solidFill>
              <a:schemeClr val="bg1">
                <a:lumMod val="75000"/>
                <a:alpha val="60000"/>
              </a:schemeClr>
            </a:solidFill>
            <a:ln w="12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DFD127F-B061-34F4-3058-D3820A2976AD}"/>
                </a:ext>
              </a:extLst>
            </p:cNvPr>
            <p:cNvSpPr/>
            <p:nvPr/>
          </p:nvSpPr>
          <p:spPr>
            <a:xfrm>
              <a:off x="4269671" y="4238626"/>
              <a:ext cx="3644875" cy="839486"/>
            </a:xfrm>
            <a:custGeom>
              <a:avLst/>
              <a:gdLst>
                <a:gd name="connsiteX0" fmla="*/ 3631705 w 3635580"/>
                <a:gd name="connsiteY0" fmla="*/ 827931 h 827930"/>
                <a:gd name="connsiteX1" fmla="*/ 3005186 w 3635580"/>
                <a:gd name="connsiteY1" fmla="*/ 786112 h 827930"/>
                <a:gd name="connsiteX2" fmla="*/ 1584487 w 3635580"/>
                <a:gd name="connsiteY2" fmla="*/ 343743 h 827930"/>
                <a:gd name="connsiteX3" fmla="*/ 1584487 w 3635580"/>
                <a:gd name="connsiteY3" fmla="*/ 343743 h 827930"/>
                <a:gd name="connsiteX4" fmla="*/ 1085248 w 3635580"/>
                <a:gd name="connsiteY4" fmla="*/ 172564 h 827930"/>
                <a:gd name="connsiteX5" fmla="*/ 894954 w 3635580"/>
                <a:gd name="connsiteY5" fmla="*/ 123692 h 827930"/>
                <a:gd name="connsiteX6" fmla="*/ 826189 w 3635580"/>
                <a:gd name="connsiteY6" fmla="*/ 108829 h 827930"/>
                <a:gd name="connsiteX7" fmla="*/ 462856 w 3635580"/>
                <a:gd name="connsiteY7" fmla="*/ 60964 h 827930"/>
                <a:gd name="connsiteX8" fmla="*/ 375336 w 3635580"/>
                <a:gd name="connsiteY8" fmla="*/ 51014 h 827930"/>
                <a:gd name="connsiteX9" fmla="*/ 0 w 3635580"/>
                <a:gd name="connsiteY9" fmla="*/ 30356 h 827930"/>
                <a:gd name="connsiteX10" fmla="*/ 1250 w 3635580"/>
                <a:gd name="connsiteY10" fmla="*/ 0 h 827930"/>
                <a:gd name="connsiteX11" fmla="*/ 379462 w 3635580"/>
                <a:gd name="connsiteY11" fmla="*/ 20783 h 827930"/>
                <a:gd name="connsiteX12" fmla="*/ 466357 w 3635580"/>
                <a:gd name="connsiteY12" fmla="*/ 30608 h 827930"/>
                <a:gd name="connsiteX13" fmla="*/ 833065 w 3635580"/>
                <a:gd name="connsiteY13" fmla="*/ 78976 h 827930"/>
                <a:gd name="connsiteX14" fmla="*/ 901456 w 3635580"/>
                <a:gd name="connsiteY14" fmla="*/ 93714 h 827930"/>
                <a:gd name="connsiteX15" fmla="*/ 1095375 w 3635580"/>
                <a:gd name="connsiteY15" fmla="*/ 143594 h 827930"/>
                <a:gd name="connsiteX16" fmla="*/ 1595489 w 3635580"/>
                <a:gd name="connsiteY16" fmla="*/ 315150 h 827930"/>
                <a:gd name="connsiteX17" fmla="*/ 3008187 w 3635580"/>
                <a:gd name="connsiteY17" fmla="*/ 755630 h 827930"/>
                <a:gd name="connsiteX18" fmla="*/ 3635206 w 3635580"/>
                <a:gd name="connsiteY18" fmla="*/ 797322 h 827930"/>
                <a:gd name="connsiteX19" fmla="*/ 3635581 w 3635580"/>
                <a:gd name="connsiteY19" fmla="*/ 827805 h 827930"/>
                <a:gd name="connsiteX20" fmla="*/ 3631454 w 3635580"/>
                <a:gd name="connsiteY20" fmla="*/ 827805 h 827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35580" h="827930">
                  <a:moveTo>
                    <a:pt x="3631705" y="827931"/>
                  </a:moveTo>
                  <a:cubicBezTo>
                    <a:pt x="3602448" y="827931"/>
                    <a:pt x="3414530" y="826167"/>
                    <a:pt x="3005186" y="786112"/>
                  </a:cubicBezTo>
                  <a:cubicBezTo>
                    <a:pt x="2558209" y="742404"/>
                    <a:pt x="1594364" y="347774"/>
                    <a:pt x="1584487" y="343743"/>
                  </a:cubicBezTo>
                  <a:lnTo>
                    <a:pt x="1584487" y="343743"/>
                  </a:lnTo>
                  <a:cubicBezTo>
                    <a:pt x="1584487" y="343743"/>
                    <a:pt x="1175519" y="203424"/>
                    <a:pt x="1085248" y="172564"/>
                  </a:cubicBezTo>
                  <a:cubicBezTo>
                    <a:pt x="1018358" y="149640"/>
                    <a:pt x="961220" y="137674"/>
                    <a:pt x="894954" y="123692"/>
                  </a:cubicBezTo>
                  <a:cubicBezTo>
                    <a:pt x="873074" y="119032"/>
                    <a:pt x="850319" y="114245"/>
                    <a:pt x="826189" y="108829"/>
                  </a:cubicBezTo>
                  <a:cubicBezTo>
                    <a:pt x="755173" y="92958"/>
                    <a:pt x="572256" y="72930"/>
                    <a:pt x="462856" y="60964"/>
                  </a:cubicBezTo>
                  <a:cubicBezTo>
                    <a:pt x="423472" y="56682"/>
                    <a:pt x="392340" y="53281"/>
                    <a:pt x="375336" y="51014"/>
                  </a:cubicBezTo>
                  <a:cubicBezTo>
                    <a:pt x="310821" y="42700"/>
                    <a:pt x="3001" y="30482"/>
                    <a:pt x="0" y="30356"/>
                  </a:cubicBezTo>
                  <a:lnTo>
                    <a:pt x="1250" y="0"/>
                  </a:lnTo>
                  <a:cubicBezTo>
                    <a:pt x="14003" y="504"/>
                    <a:pt x="313572" y="12344"/>
                    <a:pt x="379462" y="20783"/>
                  </a:cubicBezTo>
                  <a:cubicBezTo>
                    <a:pt x="396090" y="22925"/>
                    <a:pt x="427098" y="26325"/>
                    <a:pt x="466357" y="30608"/>
                  </a:cubicBezTo>
                  <a:cubicBezTo>
                    <a:pt x="583383" y="43330"/>
                    <a:pt x="760299" y="62728"/>
                    <a:pt x="833065" y="78976"/>
                  </a:cubicBezTo>
                  <a:cubicBezTo>
                    <a:pt x="857071" y="84393"/>
                    <a:pt x="879576" y="89053"/>
                    <a:pt x="901456" y="93714"/>
                  </a:cubicBezTo>
                  <a:cubicBezTo>
                    <a:pt x="968721" y="107821"/>
                    <a:pt x="1026735" y="120039"/>
                    <a:pt x="1095375" y="143594"/>
                  </a:cubicBezTo>
                  <a:cubicBezTo>
                    <a:pt x="1185646" y="174454"/>
                    <a:pt x="1595489" y="315150"/>
                    <a:pt x="1595489" y="315150"/>
                  </a:cubicBezTo>
                  <a:cubicBezTo>
                    <a:pt x="1605992" y="319433"/>
                    <a:pt x="2565836" y="712300"/>
                    <a:pt x="3008187" y="755630"/>
                  </a:cubicBezTo>
                  <a:cubicBezTo>
                    <a:pt x="3451539" y="799086"/>
                    <a:pt x="3633580" y="797322"/>
                    <a:pt x="3635206" y="797322"/>
                  </a:cubicBezTo>
                  <a:lnTo>
                    <a:pt x="3635581" y="827805"/>
                  </a:lnTo>
                  <a:cubicBezTo>
                    <a:pt x="3635581" y="827805"/>
                    <a:pt x="3634080" y="827805"/>
                    <a:pt x="3631454" y="827805"/>
                  </a:cubicBezTo>
                  <a:close/>
                </a:path>
              </a:pathLst>
            </a:custGeom>
            <a:solidFill>
              <a:srgbClr val="C8D4EE"/>
            </a:solidFill>
            <a:ln w="9525" cap="flat">
              <a:solidFill>
                <a:srgbClr val="C8D4EE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F0FB3F6-710A-2685-859F-C35F1B9F801C}"/>
                </a:ext>
              </a:extLst>
            </p:cNvPr>
            <p:cNvSpPr/>
            <p:nvPr/>
          </p:nvSpPr>
          <p:spPr>
            <a:xfrm>
              <a:off x="4270590" y="3842451"/>
              <a:ext cx="3644332" cy="1261986"/>
            </a:xfrm>
            <a:custGeom>
              <a:avLst/>
              <a:gdLst>
                <a:gd name="connsiteX0" fmla="*/ 3643082 w 3644332"/>
                <a:gd name="connsiteY0" fmla="*/ 1235535 h 1261986"/>
                <a:gd name="connsiteX1" fmla="*/ 2520701 w 3644332"/>
                <a:gd name="connsiteY1" fmla="*/ 1068387 h 1261986"/>
                <a:gd name="connsiteX2" fmla="*/ 1638749 w 3644332"/>
                <a:gd name="connsiteY2" fmla="*/ 712804 h 1261986"/>
                <a:gd name="connsiteX3" fmla="*/ 2129737 w 3644332"/>
                <a:gd name="connsiteY3" fmla="*/ 893303 h 1261986"/>
                <a:gd name="connsiteX4" fmla="*/ 3259244 w 3644332"/>
                <a:gd name="connsiteY4" fmla="*/ 1180113 h 1261986"/>
                <a:gd name="connsiteX5" fmla="*/ 3638956 w 3644332"/>
                <a:gd name="connsiteY5" fmla="*/ 1208076 h 1261986"/>
                <a:gd name="connsiteX6" fmla="*/ 3638956 w 3644332"/>
                <a:gd name="connsiteY6" fmla="*/ 871009 h 1261986"/>
                <a:gd name="connsiteX7" fmla="*/ 3438535 w 3644332"/>
                <a:gd name="connsiteY7" fmla="*/ 853500 h 1261986"/>
                <a:gd name="connsiteX8" fmla="*/ 2379794 w 3644332"/>
                <a:gd name="connsiteY8" fmla="*/ 648313 h 1261986"/>
                <a:gd name="connsiteX9" fmla="*/ 1573359 w 3644332"/>
                <a:gd name="connsiteY9" fmla="*/ 331147 h 1261986"/>
                <a:gd name="connsiteX10" fmla="*/ 811685 w 3644332"/>
                <a:gd name="connsiteY10" fmla="*/ 79228 h 1261986"/>
                <a:gd name="connsiteX11" fmla="*/ 0 w 3644332"/>
                <a:gd name="connsiteY11" fmla="*/ 0 h 1261986"/>
                <a:gd name="connsiteX12" fmla="*/ 0 w 3644332"/>
                <a:gd name="connsiteY12" fmla="*/ 373217 h 1261986"/>
                <a:gd name="connsiteX13" fmla="*/ 250432 w 3644332"/>
                <a:gd name="connsiteY13" fmla="*/ 383168 h 1261986"/>
                <a:gd name="connsiteX14" fmla="*/ 647023 w 3644332"/>
                <a:gd name="connsiteY14" fmla="*/ 420326 h 1261986"/>
                <a:gd name="connsiteX15" fmla="*/ 658650 w 3644332"/>
                <a:gd name="connsiteY15" fmla="*/ 421712 h 1261986"/>
                <a:gd name="connsiteX16" fmla="*/ 915459 w 3644332"/>
                <a:gd name="connsiteY16" fmla="*/ 475874 h 1261986"/>
                <a:gd name="connsiteX17" fmla="*/ 1042488 w 3644332"/>
                <a:gd name="connsiteY17" fmla="*/ 515174 h 1261986"/>
                <a:gd name="connsiteX18" fmla="*/ 1151638 w 3644332"/>
                <a:gd name="connsiteY18" fmla="*/ 554851 h 1261986"/>
                <a:gd name="connsiteX19" fmla="*/ 1313550 w 3644332"/>
                <a:gd name="connsiteY19" fmla="*/ 614555 h 1261986"/>
                <a:gd name="connsiteX20" fmla="*/ 1618120 w 3644332"/>
                <a:gd name="connsiteY20" fmla="*/ 730690 h 1261986"/>
                <a:gd name="connsiteX21" fmla="*/ 2512449 w 3644332"/>
                <a:gd name="connsiteY21" fmla="*/ 1091311 h 1261986"/>
                <a:gd name="connsiteX22" fmla="*/ 3550186 w 3644332"/>
                <a:gd name="connsiteY22" fmla="*/ 1261986 h 1261986"/>
                <a:gd name="connsiteX23" fmla="*/ 3644333 w 3644332"/>
                <a:gd name="connsiteY23" fmla="*/ 1259971 h 1261986"/>
                <a:gd name="connsiteX24" fmla="*/ 3643207 w 3644332"/>
                <a:gd name="connsiteY24" fmla="*/ 1235535 h 126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644332" h="1261986">
                  <a:moveTo>
                    <a:pt x="3643082" y="1235535"/>
                  </a:moveTo>
                  <a:cubicBezTo>
                    <a:pt x="3207733" y="1255185"/>
                    <a:pt x="2690115" y="1128847"/>
                    <a:pt x="2520701" y="1068387"/>
                  </a:cubicBezTo>
                  <a:cubicBezTo>
                    <a:pt x="2451935" y="1043825"/>
                    <a:pt x="1894933" y="819743"/>
                    <a:pt x="1638749" y="712804"/>
                  </a:cubicBezTo>
                  <a:cubicBezTo>
                    <a:pt x="1796285" y="767722"/>
                    <a:pt x="1965199" y="829190"/>
                    <a:pt x="2129737" y="893303"/>
                  </a:cubicBezTo>
                  <a:cubicBezTo>
                    <a:pt x="2709869" y="1119526"/>
                    <a:pt x="2848901" y="1149883"/>
                    <a:pt x="3259244" y="1180113"/>
                  </a:cubicBezTo>
                  <a:cubicBezTo>
                    <a:pt x="3669588" y="1210469"/>
                    <a:pt x="3638956" y="1208076"/>
                    <a:pt x="3638956" y="1208076"/>
                  </a:cubicBezTo>
                  <a:lnTo>
                    <a:pt x="3638956" y="871009"/>
                  </a:lnTo>
                  <a:lnTo>
                    <a:pt x="3438535" y="853500"/>
                  </a:lnTo>
                  <a:cubicBezTo>
                    <a:pt x="2844275" y="825537"/>
                    <a:pt x="2441058" y="669222"/>
                    <a:pt x="2379794" y="648313"/>
                  </a:cubicBezTo>
                  <a:cubicBezTo>
                    <a:pt x="2318530" y="627277"/>
                    <a:pt x="1703014" y="380145"/>
                    <a:pt x="1573359" y="331147"/>
                  </a:cubicBezTo>
                  <a:cubicBezTo>
                    <a:pt x="1443705" y="282149"/>
                    <a:pt x="1085248" y="146869"/>
                    <a:pt x="811685" y="79228"/>
                  </a:cubicBezTo>
                  <a:cubicBezTo>
                    <a:pt x="538123" y="11588"/>
                    <a:pt x="0" y="0"/>
                    <a:pt x="0" y="0"/>
                  </a:cubicBezTo>
                  <a:lnTo>
                    <a:pt x="0" y="373217"/>
                  </a:lnTo>
                  <a:cubicBezTo>
                    <a:pt x="0" y="373217"/>
                    <a:pt x="105774" y="374855"/>
                    <a:pt x="250432" y="383168"/>
                  </a:cubicBezTo>
                  <a:cubicBezTo>
                    <a:pt x="392090" y="394505"/>
                    <a:pt x="526745" y="407856"/>
                    <a:pt x="647023" y="420326"/>
                  </a:cubicBezTo>
                  <a:cubicBezTo>
                    <a:pt x="650899" y="420704"/>
                    <a:pt x="654775" y="421208"/>
                    <a:pt x="658650" y="421712"/>
                  </a:cubicBezTo>
                  <a:cubicBezTo>
                    <a:pt x="754797" y="435567"/>
                    <a:pt x="844943" y="453202"/>
                    <a:pt x="915459" y="475874"/>
                  </a:cubicBezTo>
                  <a:cubicBezTo>
                    <a:pt x="915459" y="475874"/>
                    <a:pt x="962470" y="489982"/>
                    <a:pt x="1042488" y="515174"/>
                  </a:cubicBezTo>
                  <a:cubicBezTo>
                    <a:pt x="1080247" y="528273"/>
                    <a:pt x="1116755" y="541625"/>
                    <a:pt x="1151638" y="554851"/>
                  </a:cubicBezTo>
                  <a:cubicBezTo>
                    <a:pt x="1205525" y="575256"/>
                    <a:pt x="1260413" y="595158"/>
                    <a:pt x="1313550" y="614555"/>
                  </a:cubicBezTo>
                  <a:cubicBezTo>
                    <a:pt x="1413948" y="651084"/>
                    <a:pt x="1517847" y="688745"/>
                    <a:pt x="1618120" y="730690"/>
                  </a:cubicBezTo>
                  <a:cubicBezTo>
                    <a:pt x="1851423" y="828308"/>
                    <a:pt x="2436432" y="1064230"/>
                    <a:pt x="2512449" y="1091311"/>
                  </a:cubicBezTo>
                  <a:cubicBezTo>
                    <a:pt x="2671235" y="1148119"/>
                    <a:pt x="3133466" y="1261986"/>
                    <a:pt x="3550186" y="1261986"/>
                  </a:cubicBezTo>
                  <a:cubicBezTo>
                    <a:pt x="3581943" y="1261986"/>
                    <a:pt x="3613325" y="1261356"/>
                    <a:pt x="3644333" y="1259971"/>
                  </a:cubicBezTo>
                  <a:lnTo>
                    <a:pt x="3643207" y="1235535"/>
                  </a:lnTo>
                  <a:close/>
                </a:path>
              </a:pathLst>
            </a:custGeom>
            <a:solidFill>
              <a:srgbClr val="4970C7">
                <a:alpha val="55000"/>
              </a:srgbClr>
            </a:solidFill>
            <a:ln w="1256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461DD70-4C06-42A0-F46B-5042277A792D}"/>
                </a:ext>
              </a:extLst>
            </p:cNvPr>
            <p:cNvCxnSpPr>
              <a:cxnSpLocks/>
            </p:cNvCxnSpPr>
            <p:nvPr/>
          </p:nvCxnSpPr>
          <p:spPr>
            <a:xfrm>
              <a:off x="7927415" y="1624608"/>
              <a:ext cx="0" cy="937617"/>
            </a:xfrm>
            <a:prstGeom prst="line">
              <a:avLst/>
            </a:prstGeom>
            <a:ln w="57150">
              <a:solidFill>
                <a:srgbClr val="1E32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EE5BF20-7373-0D63-F19F-ADBEE718CC89}"/>
                </a:ext>
              </a:extLst>
            </p:cNvPr>
            <p:cNvCxnSpPr>
              <a:cxnSpLocks/>
            </p:cNvCxnSpPr>
            <p:nvPr/>
          </p:nvCxnSpPr>
          <p:spPr>
            <a:xfrm>
              <a:off x="4248763" y="4210480"/>
              <a:ext cx="0" cy="66674"/>
            </a:xfrm>
            <a:prstGeom prst="line">
              <a:avLst/>
            </a:prstGeom>
            <a:ln w="57150">
              <a:solidFill>
                <a:srgbClr val="C8D4E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0941F4B7-C332-2DE5-147D-D691CCE1A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270592" y="2609852"/>
              <a:ext cx="3639921" cy="2100262"/>
            </a:xfrm>
            <a:prstGeom prst="rect">
              <a:avLst/>
            </a:prstGeom>
          </p:spPr>
        </p:pic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40201E-133D-19B0-E84D-CEAF6C94A42B}"/>
                </a:ext>
              </a:extLst>
            </p:cNvPr>
            <p:cNvCxnSpPr>
              <a:cxnSpLocks/>
            </p:cNvCxnSpPr>
            <p:nvPr/>
          </p:nvCxnSpPr>
          <p:spPr>
            <a:xfrm>
              <a:off x="4248763" y="4276029"/>
              <a:ext cx="0" cy="845344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C111A14-C7F5-610C-BF43-A7F039C3230C}"/>
                </a:ext>
              </a:extLst>
            </p:cNvPr>
            <p:cNvCxnSpPr>
              <a:cxnSpLocks/>
            </p:cNvCxnSpPr>
            <p:nvPr/>
          </p:nvCxnSpPr>
          <p:spPr>
            <a:xfrm>
              <a:off x="4248763" y="2645337"/>
              <a:ext cx="0" cy="1566267"/>
            </a:xfrm>
            <a:prstGeom prst="line">
              <a:avLst/>
            </a:prstGeom>
            <a:ln w="57150">
              <a:solidFill>
                <a:srgbClr val="4970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9B39526-743E-E530-D8C5-5F3B78049C8B}"/>
                </a:ext>
              </a:extLst>
            </p:cNvPr>
            <p:cNvCxnSpPr>
              <a:cxnSpLocks/>
            </p:cNvCxnSpPr>
            <p:nvPr/>
          </p:nvCxnSpPr>
          <p:spPr>
            <a:xfrm>
              <a:off x="4248763" y="1624608"/>
              <a:ext cx="0" cy="1023342"/>
            </a:xfrm>
            <a:prstGeom prst="line">
              <a:avLst/>
            </a:prstGeom>
            <a:ln w="57150">
              <a:solidFill>
                <a:srgbClr val="1E32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A55FB72-3E6C-1B9E-71CB-0838D46CB469}"/>
                </a:ext>
              </a:extLst>
            </p:cNvPr>
            <p:cNvCxnSpPr>
              <a:cxnSpLocks/>
            </p:cNvCxnSpPr>
            <p:nvPr/>
          </p:nvCxnSpPr>
          <p:spPr>
            <a:xfrm>
              <a:off x="7927415" y="4677815"/>
              <a:ext cx="0" cy="403225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FC302B2-57E2-3F1D-054E-86E94DD1AA83}"/>
                </a:ext>
              </a:extLst>
            </p:cNvPr>
            <p:cNvCxnSpPr>
              <a:cxnSpLocks/>
            </p:cNvCxnSpPr>
            <p:nvPr/>
          </p:nvCxnSpPr>
          <p:spPr>
            <a:xfrm>
              <a:off x="7927415" y="4180383"/>
              <a:ext cx="0" cy="496392"/>
            </a:xfrm>
            <a:prstGeom prst="line">
              <a:avLst/>
            </a:prstGeom>
            <a:ln w="57150">
              <a:solidFill>
                <a:srgbClr val="8CA5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35D7865-1131-013D-C098-20C47A7280F4}"/>
                </a:ext>
              </a:extLst>
            </p:cNvPr>
            <p:cNvCxnSpPr>
              <a:cxnSpLocks/>
            </p:cNvCxnSpPr>
            <p:nvPr/>
          </p:nvCxnSpPr>
          <p:spPr>
            <a:xfrm>
              <a:off x="7927415" y="2561183"/>
              <a:ext cx="0" cy="1620242"/>
            </a:xfrm>
            <a:prstGeom prst="line">
              <a:avLst/>
            </a:prstGeom>
            <a:ln w="57150">
              <a:solidFill>
                <a:srgbClr val="4970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C11F032-CC9C-5EB4-024E-C24B2164399A}"/>
                </a:ext>
              </a:extLst>
            </p:cNvPr>
            <p:cNvSpPr txBox="1"/>
            <p:nvPr/>
          </p:nvSpPr>
          <p:spPr>
            <a:xfrm>
              <a:off x="8184215" y="5065140"/>
              <a:ext cx="900000" cy="333425"/>
            </a:xfrm>
            <a:prstGeom prst="rect">
              <a:avLst/>
            </a:prstGeom>
            <a:noFill/>
          </p:spPr>
          <p:txBody>
            <a:bodyPr wrap="square" lIns="0" t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3636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Unknown</a:t>
              </a:r>
            </a:p>
            <a:p>
              <a:pPr marL="0" marR="0" lvl="0" indent="0" algn="l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63636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n=14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77DFECD-7999-0A8E-7897-F8A6D80F06D3}"/>
                </a:ext>
              </a:extLst>
            </p:cNvPr>
            <p:cNvCxnSpPr>
              <a:cxnSpLocks/>
            </p:cNvCxnSpPr>
            <p:nvPr/>
          </p:nvCxnSpPr>
          <p:spPr>
            <a:xfrm>
              <a:off x="7927415" y="5080098"/>
              <a:ext cx="0" cy="41275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Imagem 49">
            <a:extLst>
              <a:ext uri="{FF2B5EF4-FFF2-40B4-BE49-F238E27FC236}">
                <a16:creationId xmlns:a16="http://schemas.microsoft.com/office/drawing/2014/main" id="{E86DB6A3-7046-B5B7-CE32-29A221D5B0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3439" y="3534838"/>
            <a:ext cx="2705100" cy="2654300"/>
          </a:xfrm>
          <a:prstGeom prst="rect">
            <a:avLst/>
          </a:prstGeom>
        </p:spPr>
      </p:pic>
      <p:sp>
        <p:nvSpPr>
          <p:cNvPr id="51" name="TextBox 52">
            <a:extLst>
              <a:ext uri="{FF2B5EF4-FFF2-40B4-BE49-F238E27FC236}">
                <a16:creationId xmlns:a16="http://schemas.microsoft.com/office/drawing/2014/main" id="{A9A7A687-AB4D-A1B1-6F91-EB386D00F7C1}"/>
              </a:ext>
            </a:extLst>
          </p:cNvPr>
          <p:cNvSpPr txBox="1"/>
          <p:nvPr/>
        </p:nvSpPr>
        <p:spPr>
          <a:xfrm>
            <a:off x="307018" y="6188140"/>
            <a:ext cx="1177289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HER2 expression for eligibility was based on local assessment, based on any HER2 test, where available. In the cervical cohort, five patients with IHC 1+ status were included per protocol. The unknown central status includes patients whose samples were not evaluable and may have included patients who did not provide a sample for central testing. Patients were eligible for either test. All patients were centrally tested; cohorts with no objective responses in the first 15 patients were to be closed. </a:t>
            </a:r>
          </a:p>
          <a:p>
            <a:r>
              <a:rPr lang="en-US" sz="900" baseline="30000" dirty="0">
                <a:solidFill>
                  <a:schemeClr val="accent1"/>
                </a:solidFill>
              </a:rPr>
              <a:t>a</a:t>
            </a:r>
            <a:r>
              <a:rPr lang="en-US" sz="900" dirty="0">
                <a:solidFill>
                  <a:schemeClr val="accent1"/>
                </a:solidFill>
              </a:rPr>
              <a:t>Agreement was defined as the percentage of samples classified with the same IHC score by both local and central testing; agreement was calculated excluding central IHC unknown samples</a:t>
            </a:r>
          </a:p>
          <a:p>
            <a:endParaRPr lang="en-US" sz="9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60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>
                <a:solidFill>
                  <a:schemeClr val="accent5">
                    <a:lumMod val="75000"/>
                  </a:schemeClr>
                </a:solidFill>
              </a:rPr>
              <a:t>Aspectos Práticos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US" sz="2800" b="1">
                <a:solidFill>
                  <a:schemeClr val="accent5">
                    <a:lumMod val="75000"/>
                  </a:schemeClr>
                </a:solidFill>
              </a:rPr>
              <a:t>Aspectos Práticos</a:t>
            </a:r>
            <a:endParaRPr lang="en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CaixaDeTexto 1">
            <a:extLst>
              <a:ext uri="{FF2B5EF4-FFF2-40B4-BE49-F238E27FC236}">
                <a16:creationId xmlns:a16="http://schemas.microsoft.com/office/drawing/2014/main" id="{A7B7E3C2-8400-7FF9-70B6-927838007E64}"/>
              </a:ext>
            </a:extLst>
          </p:cNvPr>
          <p:cNvSpPr txBox="1"/>
          <p:nvPr/>
        </p:nvSpPr>
        <p:spPr>
          <a:xfrm>
            <a:off x="419102" y="1719653"/>
            <a:ext cx="532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400" dirty="0"/>
              <a:t>Fundamental o treinamento dos patologistas na avaliação e interpretação correta.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400" dirty="0"/>
              <a:t>Já está bem estabelecido para tumores de mama e do TGI com testes de proficiência.</a:t>
            </a:r>
            <a:endParaRPr lang="en-US" sz="2400" dirty="0">
              <a:latin typeface="+mn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432EDEB-6868-9537-17A9-CB884A21F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552" y="1228396"/>
            <a:ext cx="5329400" cy="4895263"/>
          </a:xfrm>
          <a:prstGeom prst="rect">
            <a:avLst/>
          </a:prstGeom>
        </p:spPr>
      </p:pic>
      <p:sp>
        <p:nvSpPr>
          <p:cNvPr id="10" name="Espaço Reservado para Texto 3">
            <a:extLst>
              <a:ext uri="{FF2B5EF4-FFF2-40B4-BE49-F238E27FC236}">
                <a16:creationId xmlns:a16="http://schemas.microsoft.com/office/drawing/2014/main" id="{8F445401-8E9F-72F3-BBB5-A7018E63AD11}"/>
              </a:ext>
            </a:extLst>
          </p:cNvPr>
          <p:cNvSpPr txBox="1">
            <a:spLocks/>
          </p:cNvSpPr>
          <p:nvPr/>
        </p:nvSpPr>
        <p:spPr>
          <a:xfrm>
            <a:off x="419102" y="5874637"/>
            <a:ext cx="11772900" cy="366184"/>
          </a:xfrm>
          <a:prstGeom prst="rect">
            <a:avLst/>
          </a:prstGeom>
        </p:spPr>
        <p:txBody>
          <a:bodyPr lIns="0" rIns="0" anchor="b"/>
          <a:lstStyle>
            <a:lvl1pPr marL="0" indent="0" algn="l" defTabSz="6095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50" indent="-380981" algn="l" defTabSz="609570" rtl="0" eaLnBrk="1" latinLnBrk="0" hangingPunct="1">
              <a:spcBef>
                <a:spcPct val="20000"/>
              </a:spcBef>
              <a:buFont typeface="Arial"/>
              <a:buChar char="–"/>
              <a:defRPr kumimoji="1"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5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609570" rtl="0" eaLnBrk="1" latinLnBrk="0" hangingPunct="1">
              <a:spcBef>
                <a:spcPct val="20000"/>
              </a:spcBef>
              <a:buFont typeface="Arial"/>
              <a:buChar char="–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62" indent="-304784" algn="l" defTabSz="609570" rtl="0" eaLnBrk="1" latinLnBrk="0" hangingPunct="1">
              <a:spcBef>
                <a:spcPct val="20000"/>
              </a:spcBef>
              <a:buFont typeface="Arial"/>
              <a:buChar char="»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Modern Pathology (2007) 20, 584–591</a:t>
            </a:r>
            <a:endParaRPr kumimoji="1" lang="pt-BR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CaixaDeTexto 12">
            <a:extLst>
              <a:ext uri="{FF2B5EF4-FFF2-40B4-BE49-F238E27FC236}">
                <a16:creationId xmlns:a16="http://schemas.microsoft.com/office/drawing/2014/main" id="{AB48DA34-601C-183A-8D79-BF02258A8D88}"/>
              </a:ext>
            </a:extLst>
          </p:cNvPr>
          <p:cNvSpPr txBox="1"/>
          <p:nvPr/>
        </p:nvSpPr>
        <p:spPr>
          <a:xfrm>
            <a:off x="0" y="978336"/>
            <a:ext cx="883565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HER2 em Tumores Ginecológicos – Desafios</a:t>
            </a:r>
          </a:p>
        </p:txBody>
      </p:sp>
    </p:spTree>
    <p:extLst>
      <p:ext uri="{BB962C8B-B14F-4D97-AF65-F5344CB8AC3E}">
        <p14:creationId xmlns:p14="http://schemas.microsoft.com/office/powerpoint/2010/main" val="3791265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Caso Clínico</a:t>
            </a:r>
            <a:endParaRPr lang="en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1246AA47-9F9C-BCA0-4E44-A078CF00E74E}"/>
              </a:ext>
            </a:extLst>
          </p:cNvPr>
          <p:cNvSpPr txBox="1"/>
          <p:nvPr/>
        </p:nvSpPr>
        <p:spPr>
          <a:xfrm>
            <a:off x="237506" y="1306286"/>
            <a:ext cx="10854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dirty="0"/>
              <a:t>55 anos, sexo feminino.</a:t>
            </a:r>
          </a:p>
          <a:p>
            <a:endParaRPr lang="en-BR" dirty="0"/>
          </a:p>
          <a:p>
            <a:r>
              <a:rPr lang="en-BR" dirty="0"/>
              <a:t>30/08/2023 – BIÓPSIA DE VAGINA: infiltração por adenocarcinoma. </a:t>
            </a:r>
          </a:p>
        </p:txBody>
      </p:sp>
      <p:pic>
        <p:nvPicPr>
          <p:cNvPr id="6" name="Picture 2" descr="A close-up of a microscope&#10;&#10;Description automatically generated">
            <a:extLst>
              <a:ext uri="{FF2B5EF4-FFF2-40B4-BE49-F238E27FC236}">
                <a16:creationId xmlns:a16="http://schemas.microsoft.com/office/drawing/2014/main" id="{5BCBAC85-5552-84A1-08D0-1B00A5B35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53" y="2430048"/>
            <a:ext cx="5391679" cy="4043759"/>
          </a:xfrm>
          <a:prstGeom prst="rect">
            <a:avLst/>
          </a:prstGeom>
        </p:spPr>
      </p:pic>
      <p:pic>
        <p:nvPicPr>
          <p:cNvPr id="7" name="Picture 2" descr="A close-up of a microscope&#10;&#10;Description automatically generated">
            <a:extLst>
              <a:ext uri="{FF2B5EF4-FFF2-40B4-BE49-F238E27FC236}">
                <a16:creationId xmlns:a16="http://schemas.microsoft.com/office/drawing/2014/main" id="{92C5D0E3-4773-E833-A927-27A219A2A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30048"/>
            <a:ext cx="5391678" cy="404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18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Conflitos </a:t>
            </a:r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de Interesse</a:t>
            </a: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4DE12678-89CA-2776-3520-7C98EF451EC9}"/>
              </a:ext>
            </a:extLst>
          </p:cNvPr>
          <p:cNvSpPr txBox="1">
            <a:spLocks/>
          </p:cNvSpPr>
          <p:nvPr/>
        </p:nvSpPr>
        <p:spPr>
          <a:xfrm>
            <a:off x="406400" y="1230285"/>
            <a:ext cx="11379200" cy="45775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/>
              <a:t>De acordo com a Norma 1595/2000 do Conselho Federal de Medicina e a Resolução 96/2008 da Vigilância Sanitária, declaro que:</a:t>
            </a:r>
          </a:p>
          <a:p>
            <a:endParaRPr lang="pt-BR" dirty="0"/>
          </a:p>
          <a:p>
            <a:r>
              <a:rPr lang="pt-BR" dirty="0" err="1"/>
              <a:t>Speaker’s</a:t>
            </a:r>
            <a:r>
              <a:rPr lang="pt-BR" dirty="0"/>
              <a:t> Bureau: </a:t>
            </a:r>
            <a:r>
              <a:rPr lang="pt-BR" dirty="0" err="1"/>
              <a:t>Daichii-Sankyo</a:t>
            </a:r>
            <a:r>
              <a:rPr lang="pt-BR" dirty="0"/>
              <a:t>, MSD, GSK, AstraZeneca.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3706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Caso Clínico</a:t>
            </a:r>
            <a:endParaRPr lang="en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1246AA47-9F9C-BCA0-4E44-A078CF00E74E}"/>
              </a:ext>
            </a:extLst>
          </p:cNvPr>
          <p:cNvSpPr txBox="1"/>
          <p:nvPr/>
        </p:nvSpPr>
        <p:spPr>
          <a:xfrm>
            <a:off x="237506" y="1306286"/>
            <a:ext cx="10854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dirty="0"/>
              <a:t>55 anos, sexo feminino.</a:t>
            </a:r>
          </a:p>
          <a:p>
            <a:endParaRPr lang="en-BR" dirty="0"/>
          </a:p>
          <a:p>
            <a:r>
              <a:rPr lang="en-BR" dirty="0"/>
              <a:t>30/08/2023 – BIÓPSIA DE VAGINA: infiltração por adenocarcinoma. 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B14D7975-01D0-9719-F8B7-29F74D52B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14" y="2229616"/>
            <a:ext cx="9548360" cy="3388534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4D76F6E-C0EA-CFA8-B176-B34EA6940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37" y="5618149"/>
            <a:ext cx="8399906" cy="110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10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Caso Clínico </a:t>
            </a:r>
            <a:endParaRPr lang="en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 descr="A close-up of a cell&#10;&#10;Description automatically generated">
            <a:extLst>
              <a:ext uri="{FF2B5EF4-FFF2-40B4-BE49-F238E27FC236}">
                <a16:creationId xmlns:a16="http://schemas.microsoft.com/office/drawing/2014/main" id="{E505A909-0D33-1A21-151D-402DCFD0F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678" y="968533"/>
            <a:ext cx="7772400" cy="58293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FF5BFAD-EF42-4936-0139-B7D39075D18A}"/>
              </a:ext>
            </a:extLst>
          </p:cNvPr>
          <p:cNvSpPr txBox="1"/>
          <p:nvPr/>
        </p:nvSpPr>
        <p:spPr>
          <a:xfrm>
            <a:off x="7681659" y="6334780"/>
            <a:ext cx="2542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>
                <a:solidFill>
                  <a:schemeClr val="bg1"/>
                </a:solidFill>
              </a:rPr>
              <a:t>HER2 1+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9A4D8859-6270-7ACF-1793-C6F2F9F0EC64}"/>
              </a:ext>
            </a:extLst>
          </p:cNvPr>
          <p:cNvGrpSpPr/>
          <p:nvPr/>
        </p:nvGrpSpPr>
        <p:grpSpPr>
          <a:xfrm>
            <a:off x="446664" y="1529255"/>
            <a:ext cx="2517253" cy="1899745"/>
            <a:chOff x="1629396" y="632478"/>
            <a:chExt cx="1520892" cy="1115447"/>
          </a:xfrm>
        </p:grpSpPr>
        <p:sp>
          <p:nvSpPr>
            <p:cNvPr id="9" name="Retângulo Arredondado 8">
              <a:extLst>
                <a:ext uri="{FF2B5EF4-FFF2-40B4-BE49-F238E27FC236}">
                  <a16:creationId xmlns:a16="http://schemas.microsoft.com/office/drawing/2014/main" id="{B2C80901-EA99-6C52-8061-1F7A47769737}"/>
                </a:ext>
              </a:extLst>
            </p:cNvPr>
            <p:cNvSpPr/>
            <p:nvPr/>
          </p:nvSpPr>
          <p:spPr>
            <a:xfrm>
              <a:off x="1629396" y="632478"/>
              <a:ext cx="1520892" cy="111544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 sz="2800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24782494-0E88-11EC-947E-D569E1AF7F1A}"/>
                </a:ext>
              </a:extLst>
            </p:cNvPr>
            <p:cNvSpPr txBox="1"/>
            <p:nvPr/>
          </p:nvSpPr>
          <p:spPr>
            <a:xfrm>
              <a:off x="1662066" y="665148"/>
              <a:ext cx="1455552" cy="10501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15240" rIns="22860" bIns="1524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b="1" kern="1200" dirty="0" err="1"/>
                <a:t>Incomplete</a:t>
              </a:r>
              <a:r>
                <a:rPr lang="pt-BR" b="1" kern="1200" dirty="0"/>
                <a:t> </a:t>
              </a:r>
              <a:r>
                <a:rPr lang="pt-BR" b="1" kern="1200" dirty="0" err="1"/>
                <a:t>membrane</a:t>
              </a:r>
              <a:r>
                <a:rPr lang="pt-BR" b="1" kern="1200" dirty="0"/>
                <a:t> </a:t>
              </a:r>
              <a:r>
                <a:rPr lang="pt-BR" b="1" kern="1200" dirty="0" err="1"/>
                <a:t>staining</a:t>
              </a:r>
              <a:r>
                <a:rPr lang="pt-BR" b="1" kern="1200" dirty="0"/>
                <a:t> in </a:t>
              </a:r>
              <a:r>
                <a:rPr lang="pt-BR" b="1" kern="1200" dirty="0" err="1"/>
                <a:t>any</a:t>
              </a:r>
              <a:r>
                <a:rPr lang="pt-BR" b="1" kern="1200" dirty="0"/>
                <a:t> </a:t>
              </a:r>
              <a:r>
                <a:rPr lang="pt-BR" b="1" kern="1200" dirty="0" err="1"/>
                <a:t>proportion</a:t>
              </a:r>
              <a:r>
                <a:rPr lang="pt-BR" b="1" kern="1200" dirty="0"/>
                <a:t> </a:t>
              </a:r>
              <a:r>
                <a:rPr lang="pt-BR" b="1" kern="1200" dirty="0" err="1"/>
                <a:t>of</a:t>
              </a:r>
              <a:r>
                <a:rPr lang="pt-BR" b="1" kern="1200" dirty="0"/>
                <a:t> </a:t>
              </a:r>
              <a:r>
                <a:rPr lang="pt-BR" b="1" kern="1200" dirty="0" err="1"/>
                <a:t>cells</a:t>
              </a:r>
              <a:r>
                <a:rPr lang="pt-BR" b="1" kern="1200" dirty="0"/>
                <a:t> </a:t>
              </a:r>
              <a:r>
                <a:rPr lang="pt-BR" b="1" kern="1200" dirty="0" err="1"/>
                <a:t>or</a:t>
              </a:r>
              <a:r>
                <a:rPr lang="pt-BR" b="1" kern="1200" dirty="0"/>
                <a:t> </a:t>
              </a:r>
              <a:r>
                <a:rPr lang="pt-BR" b="1" kern="1200" dirty="0" err="1"/>
                <a:t>weak</a:t>
              </a:r>
              <a:r>
                <a:rPr lang="pt-BR" b="1" kern="1200" dirty="0"/>
                <a:t> complete </a:t>
              </a:r>
              <a:r>
                <a:rPr lang="pt-BR" b="1" kern="1200" dirty="0" err="1"/>
                <a:t>staining</a:t>
              </a:r>
              <a:r>
                <a:rPr lang="pt-BR" b="1" kern="1200" dirty="0"/>
                <a:t> &lt; 10% </a:t>
              </a:r>
              <a:r>
                <a:rPr lang="pt-BR" b="1" kern="1200" dirty="0" err="1"/>
                <a:t>of</a:t>
              </a:r>
              <a:r>
                <a:rPr lang="pt-BR" b="1" kern="1200" dirty="0"/>
                <a:t> tumor </a:t>
              </a:r>
              <a:r>
                <a:rPr lang="pt-BR" b="1" kern="1200" dirty="0" err="1"/>
                <a:t>cells</a:t>
              </a:r>
              <a:r>
                <a:rPr lang="pt-BR" b="1" kern="1200" dirty="0"/>
                <a:t>*</a:t>
              </a: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68A1D0B-C45C-F4DA-FD67-2D8F605AFCCD}"/>
              </a:ext>
            </a:extLst>
          </p:cNvPr>
          <p:cNvGrpSpPr/>
          <p:nvPr/>
        </p:nvGrpSpPr>
        <p:grpSpPr>
          <a:xfrm>
            <a:off x="1068922" y="3614015"/>
            <a:ext cx="1337829" cy="605576"/>
            <a:chOff x="1933575" y="1899320"/>
            <a:chExt cx="1337829" cy="605576"/>
          </a:xfrm>
        </p:grpSpPr>
        <p:sp>
          <p:nvSpPr>
            <p:cNvPr id="6" name="Retângulo Arredondado 5">
              <a:extLst>
                <a:ext uri="{FF2B5EF4-FFF2-40B4-BE49-F238E27FC236}">
                  <a16:creationId xmlns:a16="http://schemas.microsoft.com/office/drawing/2014/main" id="{4DA475F7-A07B-81B2-AFB9-F70777BC4029}"/>
                </a:ext>
              </a:extLst>
            </p:cNvPr>
            <p:cNvSpPr/>
            <p:nvPr/>
          </p:nvSpPr>
          <p:spPr>
            <a:xfrm>
              <a:off x="1933575" y="1899320"/>
              <a:ext cx="1337829" cy="60557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02C7E18C-47BD-2009-59E0-5EAAB6BD4CA7}"/>
                </a:ext>
              </a:extLst>
            </p:cNvPr>
            <p:cNvSpPr txBox="1"/>
            <p:nvPr/>
          </p:nvSpPr>
          <p:spPr>
            <a:xfrm>
              <a:off x="1951312" y="1917057"/>
              <a:ext cx="1302355" cy="5701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400" kern="1200" dirty="0"/>
                <a:t>IHC 1+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1725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Caso Clínico</a:t>
            </a:r>
            <a:endParaRPr lang="en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F97878-8CC3-32D8-C789-E09902725097}"/>
              </a:ext>
            </a:extLst>
          </p:cNvPr>
          <p:cNvSpPr txBox="1"/>
          <p:nvPr/>
        </p:nvSpPr>
        <p:spPr>
          <a:xfrm>
            <a:off x="237506" y="1306286"/>
            <a:ext cx="10854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dirty="0"/>
              <a:t>55 anos, sexo feminino. Adenocarcinoma de endométrio.</a:t>
            </a:r>
          </a:p>
          <a:p>
            <a:endParaRPr lang="en-BR" dirty="0"/>
          </a:p>
          <a:p>
            <a:r>
              <a:rPr lang="en-BR" dirty="0"/>
              <a:t>Estadiamento: metástases pulmonares e em linfonodos pélvicos.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2BB0E77-1EBF-F64B-B40D-5E7FCA7761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97" r="10320"/>
          <a:stretch/>
        </p:blipFill>
        <p:spPr>
          <a:xfrm>
            <a:off x="7981169" y="2500310"/>
            <a:ext cx="4210831" cy="3259123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DC62F8C-F901-1416-138A-520B89E32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740" y="2500310"/>
            <a:ext cx="4491429" cy="3259123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04C2CD80-46EB-08ED-D723-C6420AFF9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41" y="2500310"/>
            <a:ext cx="3429000" cy="325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14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Caso Clínico</a:t>
            </a:r>
            <a:endParaRPr lang="en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BD54465E-39C2-545E-4533-BF536284A944}"/>
              </a:ext>
            </a:extLst>
          </p:cNvPr>
          <p:cNvSpPr txBox="1"/>
          <p:nvPr/>
        </p:nvSpPr>
        <p:spPr>
          <a:xfrm>
            <a:off x="237506" y="1306286"/>
            <a:ext cx="108540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dirty="0"/>
              <a:t>55 anos, sexo feminino. Adenocarcinoma de endométrio metastático de novo para pulmão </a:t>
            </a:r>
            <a:r>
              <a:rPr lang="en-BR"/>
              <a:t>e linfonodos.</a:t>
            </a:r>
            <a:endParaRPr lang="en-BR" dirty="0"/>
          </a:p>
          <a:p>
            <a:endParaRPr lang="en-BR" dirty="0"/>
          </a:p>
          <a:p>
            <a:r>
              <a:rPr lang="en-BR" dirty="0"/>
              <a:t>Estadiamento: metástases pulmonares e em linfonodos pélvicos.</a:t>
            </a:r>
          </a:p>
          <a:p>
            <a:endParaRPr lang="en-BR" dirty="0"/>
          </a:p>
          <a:p>
            <a:r>
              <a:rPr lang="en-BR" dirty="0"/>
              <a:t>25/09/2023 – Biópsia Pulmonar: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5CC6DDD0-71D9-B11E-A381-4E4C7487C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85" y="2783614"/>
            <a:ext cx="9454930" cy="3031252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1A8D4DDD-2946-4EDE-5764-4A6F6E39C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34" y="5656520"/>
            <a:ext cx="8560538" cy="120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92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Caso Clínico</a:t>
            </a:r>
            <a:endParaRPr lang="en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2" descr="A close-up of a cell&#10;&#10;Description automatically generated">
            <a:extLst>
              <a:ext uri="{FF2B5EF4-FFF2-40B4-BE49-F238E27FC236}">
                <a16:creationId xmlns:a16="http://schemas.microsoft.com/office/drawing/2014/main" id="{4CEC77CC-E1DF-A01C-E035-F747FC037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509" y="889999"/>
            <a:ext cx="7652357" cy="573926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378B3A5-A0DD-B7EB-F7D0-56980C6883E9}"/>
              </a:ext>
            </a:extLst>
          </p:cNvPr>
          <p:cNvSpPr txBox="1"/>
          <p:nvPr/>
        </p:nvSpPr>
        <p:spPr>
          <a:xfrm>
            <a:off x="7731688" y="6222046"/>
            <a:ext cx="2542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>
                <a:solidFill>
                  <a:schemeClr val="bg1"/>
                </a:solidFill>
              </a:rPr>
              <a:t>HER2 1+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6F685811-BD11-8C2C-C991-9F52B88FF419}"/>
              </a:ext>
            </a:extLst>
          </p:cNvPr>
          <p:cNvGrpSpPr/>
          <p:nvPr/>
        </p:nvGrpSpPr>
        <p:grpSpPr>
          <a:xfrm>
            <a:off x="861237" y="1844566"/>
            <a:ext cx="2764831" cy="2204645"/>
            <a:chOff x="1629396" y="632478"/>
            <a:chExt cx="1520892" cy="1115447"/>
          </a:xfrm>
        </p:grpSpPr>
        <p:sp>
          <p:nvSpPr>
            <p:cNvPr id="9" name="Retângulo Arredondado 8">
              <a:extLst>
                <a:ext uri="{FF2B5EF4-FFF2-40B4-BE49-F238E27FC236}">
                  <a16:creationId xmlns:a16="http://schemas.microsoft.com/office/drawing/2014/main" id="{AA445D7E-C6E4-B45A-7474-8A2EB939F591}"/>
                </a:ext>
              </a:extLst>
            </p:cNvPr>
            <p:cNvSpPr/>
            <p:nvPr/>
          </p:nvSpPr>
          <p:spPr>
            <a:xfrm>
              <a:off x="1629396" y="632478"/>
              <a:ext cx="1520892" cy="111544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 sz="2800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E7B8B6B1-AB29-7084-4AFD-EBFB70E90938}"/>
                </a:ext>
              </a:extLst>
            </p:cNvPr>
            <p:cNvSpPr txBox="1"/>
            <p:nvPr/>
          </p:nvSpPr>
          <p:spPr>
            <a:xfrm>
              <a:off x="1662066" y="665147"/>
              <a:ext cx="1455552" cy="10501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15240" rIns="22860" bIns="1524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b="1" kern="1200" dirty="0" err="1"/>
                <a:t>Incomplete</a:t>
              </a:r>
              <a:r>
                <a:rPr lang="pt-BR" b="1" kern="1200" dirty="0"/>
                <a:t> </a:t>
              </a:r>
              <a:r>
                <a:rPr lang="pt-BR" b="1" kern="1200" dirty="0" err="1"/>
                <a:t>membrane</a:t>
              </a:r>
              <a:r>
                <a:rPr lang="pt-BR" b="1" kern="1200" dirty="0"/>
                <a:t> </a:t>
              </a:r>
              <a:r>
                <a:rPr lang="pt-BR" b="1" kern="1200" dirty="0" err="1"/>
                <a:t>staining</a:t>
              </a:r>
              <a:r>
                <a:rPr lang="pt-BR" b="1" kern="1200" dirty="0"/>
                <a:t> in </a:t>
              </a:r>
              <a:r>
                <a:rPr lang="pt-BR" b="1" kern="1200" dirty="0" err="1"/>
                <a:t>any</a:t>
              </a:r>
              <a:r>
                <a:rPr lang="pt-BR" b="1" kern="1200" dirty="0"/>
                <a:t> </a:t>
              </a:r>
              <a:r>
                <a:rPr lang="pt-BR" b="1" kern="1200" dirty="0" err="1"/>
                <a:t>proportion</a:t>
              </a:r>
              <a:r>
                <a:rPr lang="pt-BR" b="1" kern="1200" dirty="0"/>
                <a:t> </a:t>
              </a:r>
              <a:r>
                <a:rPr lang="pt-BR" b="1" kern="1200" dirty="0" err="1"/>
                <a:t>of</a:t>
              </a:r>
              <a:r>
                <a:rPr lang="pt-BR" b="1" kern="1200" dirty="0"/>
                <a:t> </a:t>
              </a:r>
              <a:r>
                <a:rPr lang="pt-BR" b="1" kern="1200" dirty="0" err="1"/>
                <a:t>cells</a:t>
              </a:r>
              <a:r>
                <a:rPr lang="pt-BR" b="1" kern="1200" dirty="0"/>
                <a:t> </a:t>
              </a:r>
              <a:r>
                <a:rPr lang="pt-BR" b="1" kern="1200" dirty="0" err="1"/>
                <a:t>or</a:t>
              </a:r>
              <a:r>
                <a:rPr lang="pt-BR" b="1" kern="1200" dirty="0"/>
                <a:t> </a:t>
              </a:r>
              <a:r>
                <a:rPr lang="pt-BR" b="1" kern="1200" dirty="0" err="1"/>
                <a:t>weak</a:t>
              </a:r>
              <a:r>
                <a:rPr lang="pt-BR" b="1" kern="1200" dirty="0"/>
                <a:t> complete </a:t>
              </a:r>
              <a:r>
                <a:rPr lang="pt-BR" b="1" kern="1200" dirty="0" err="1"/>
                <a:t>staining</a:t>
              </a:r>
              <a:r>
                <a:rPr lang="pt-BR" b="1" kern="1200" dirty="0"/>
                <a:t> &lt; 10% </a:t>
              </a:r>
              <a:r>
                <a:rPr lang="pt-BR" b="1" kern="1200" dirty="0" err="1"/>
                <a:t>of</a:t>
              </a:r>
              <a:r>
                <a:rPr lang="pt-BR" b="1" kern="1200" dirty="0"/>
                <a:t> tumor </a:t>
              </a:r>
              <a:r>
                <a:rPr lang="pt-BR" b="1" kern="1200" dirty="0" err="1"/>
                <a:t>cells</a:t>
              </a:r>
              <a:r>
                <a:rPr lang="pt-BR" b="1" kern="1200" dirty="0"/>
                <a:t>*</a:t>
              </a: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CBAA79AF-79DB-9BE7-8219-56403D92CBF7}"/>
              </a:ext>
            </a:extLst>
          </p:cNvPr>
          <p:cNvGrpSpPr/>
          <p:nvPr/>
        </p:nvGrpSpPr>
        <p:grpSpPr>
          <a:xfrm>
            <a:off x="1594368" y="4287043"/>
            <a:ext cx="1337829" cy="605576"/>
            <a:chOff x="1933575" y="1899320"/>
            <a:chExt cx="1337829" cy="605576"/>
          </a:xfrm>
        </p:grpSpPr>
        <p:sp>
          <p:nvSpPr>
            <p:cNvPr id="5" name="Retângulo Arredondado 4">
              <a:extLst>
                <a:ext uri="{FF2B5EF4-FFF2-40B4-BE49-F238E27FC236}">
                  <a16:creationId xmlns:a16="http://schemas.microsoft.com/office/drawing/2014/main" id="{8858F7D9-6B73-EC39-5C6B-7FE919290DC3}"/>
                </a:ext>
              </a:extLst>
            </p:cNvPr>
            <p:cNvSpPr/>
            <p:nvPr/>
          </p:nvSpPr>
          <p:spPr>
            <a:xfrm>
              <a:off x="1933575" y="1899320"/>
              <a:ext cx="1337829" cy="60557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DA9DE0B9-2E77-EB1F-9001-01DD1440F015}"/>
                </a:ext>
              </a:extLst>
            </p:cNvPr>
            <p:cNvSpPr txBox="1"/>
            <p:nvPr/>
          </p:nvSpPr>
          <p:spPr>
            <a:xfrm>
              <a:off x="1951312" y="1917057"/>
              <a:ext cx="1302355" cy="5701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400" kern="1200" dirty="0"/>
                <a:t>IHC 1+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3198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Caso Clínico</a:t>
            </a:r>
            <a:endParaRPr lang="en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09D496-54BC-B738-BE52-753078672E29}"/>
              </a:ext>
            </a:extLst>
          </p:cNvPr>
          <p:cNvSpPr txBox="1"/>
          <p:nvPr/>
        </p:nvSpPr>
        <p:spPr>
          <a:xfrm>
            <a:off x="216241" y="1210593"/>
            <a:ext cx="114454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dirty="0"/>
              <a:t>55 anos, sexo feminino. Adenocarcinoma de endométrio metastático de novo para pulmão e linfonodos.</a:t>
            </a:r>
          </a:p>
          <a:p>
            <a:endParaRPr lang="en-BR" dirty="0"/>
          </a:p>
          <a:p>
            <a:r>
              <a:rPr lang="en-BR" b="1" dirty="0"/>
              <a:t>Status de HER2: 1+ (biópsia de vagina e biópsia pulmonar).</a:t>
            </a:r>
          </a:p>
          <a:p>
            <a:endParaRPr lang="en-BR" dirty="0"/>
          </a:p>
          <a:p>
            <a:r>
              <a:rPr lang="en-BR" dirty="0"/>
              <a:t>Setembro/2023: inicia tratamento </a:t>
            </a:r>
            <a:r>
              <a:rPr lang="en-BR"/>
              <a:t>com quimioterapia</a:t>
            </a:r>
            <a:r>
              <a:rPr lang="en-US" dirty="0"/>
              <a:t> </a:t>
            </a:r>
            <a:r>
              <a:rPr lang="en-US" dirty="0" err="1"/>
              <a:t>endovenosa</a:t>
            </a:r>
            <a:r>
              <a:rPr lang="en-US" dirty="0"/>
              <a:t>.</a:t>
            </a:r>
            <a:endParaRPr lang="en-BR" dirty="0"/>
          </a:p>
          <a:p>
            <a:endParaRPr lang="en-BR" dirty="0"/>
          </a:p>
          <a:p>
            <a:r>
              <a:rPr lang="en-BR" dirty="0"/>
              <a:t>Novembro/2023: resposta parcial nas lesões pulmonares, nos linfonodos pélvicos e na lesão </a:t>
            </a:r>
            <a:r>
              <a:rPr lang="en-BR"/>
              <a:t>primária.</a:t>
            </a:r>
            <a:endParaRPr lang="en-US" dirty="0"/>
          </a:p>
          <a:p>
            <a:endParaRPr lang="en-US" dirty="0"/>
          </a:p>
          <a:p>
            <a:r>
              <a:rPr lang="en-US" dirty="0"/>
              <a:t>Janeiro/2024: </a:t>
            </a:r>
            <a:r>
              <a:rPr lang="en-US" dirty="0" err="1"/>
              <a:t>término</a:t>
            </a:r>
            <a:r>
              <a:rPr lang="en-US" dirty="0"/>
              <a:t> de </a:t>
            </a:r>
            <a:r>
              <a:rPr lang="en-US" dirty="0" err="1"/>
              <a:t>tratamento</a:t>
            </a:r>
            <a:r>
              <a:rPr lang="en-US" dirty="0"/>
              <a:t> com </a:t>
            </a:r>
            <a:r>
              <a:rPr lang="en-US" dirty="0" err="1"/>
              <a:t>quimioterapia</a:t>
            </a:r>
            <a:r>
              <a:rPr lang="en-US" dirty="0"/>
              <a:t> </a:t>
            </a:r>
            <a:r>
              <a:rPr lang="en-US" dirty="0" err="1"/>
              <a:t>endovenosa</a:t>
            </a:r>
            <a:r>
              <a:rPr lang="en-US" dirty="0"/>
              <a:t>.</a:t>
            </a:r>
            <a:endParaRPr lang="en-BR" dirty="0"/>
          </a:p>
          <a:p>
            <a:endParaRPr lang="en-BR" dirty="0"/>
          </a:p>
          <a:p>
            <a:r>
              <a:rPr lang="en-BR" dirty="0"/>
              <a:t>Março/2024: cirurgia citorredutora com histerectomia, salpingooforectomia bilateral e ressecção de implantes peritoneais.</a:t>
            </a:r>
          </a:p>
        </p:txBody>
      </p:sp>
    </p:spTree>
    <p:extLst>
      <p:ext uri="{BB962C8B-B14F-4D97-AF65-F5344CB8AC3E}">
        <p14:creationId xmlns:p14="http://schemas.microsoft.com/office/powerpoint/2010/main" val="3801007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Caso Clínico</a:t>
            </a:r>
            <a:endParaRPr lang="en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34DCBEFA-A1BC-70BC-3E6D-49C0B71AD2ED}"/>
              </a:ext>
            </a:extLst>
          </p:cNvPr>
          <p:cNvSpPr txBox="1"/>
          <p:nvPr/>
        </p:nvSpPr>
        <p:spPr>
          <a:xfrm>
            <a:off x="216241" y="1210593"/>
            <a:ext cx="10854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dirty="0"/>
              <a:t>55 anos, sexo feminino. Adenocarcinoma de endométrio metastático de novo para pulmão e linfonodos.</a:t>
            </a:r>
          </a:p>
          <a:p>
            <a:endParaRPr lang="en-BR" dirty="0"/>
          </a:p>
          <a:p>
            <a:r>
              <a:rPr lang="en-BR" dirty="0"/>
              <a:t>Março/2024: cirurgia citorredutora com histerectomia, salpingooforectomia bilateral e ressecção de implantes peritoneais.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D43D7A-408A-303E-E540-9B67DA357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49" y="2485350"/>
            <a:ext cx="9641429" cy="4085571"/>
          </a:xfrm>
          <a:prstGeom prst="rect">
            <a:avLst/>
          </a:prstGeom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5A12B1C-18F2-38C6-CBE1-C936FFD38B11}"/>
              </a:ext>
            </a:extLst>
          </p:cNvPr>
          <p:cNvCxnSpPr/>
          <p:nvPr/>
        </p:nvCxnSpPr>
        <p:spPr>
          <a:xfrm>
            <a:off x="1245476" y="4477407"/>
            <a:ext cx="613278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040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Caso Clínico</a:t>
            </a:r>
            <a:endParaRPr lang="en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2" descr="A close-up of a cell&#10;&#10;Description automatically generated">
            <a:extLst>
              <a:ext uri="{FF2B5EF4-FFF2-40B4-BE49-F238E27FC236}">
                <a16:creationId xmlns:a16="http://schemas.microsoft.com/office/drawing/2014/main" id="{8776AEA7-1BDC-F6DD-815F-2155FE8640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38" t="67455"/>
          <a:stretch/>
        </p:blipFill>
        <p:spPr>
          <a:xfrm>
            <a:off x="0" y="1285101"/>
            <a:ext cx="12202351" cy="462142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1624825-238D-E91E-C483-94E1FE094974}"/>
              </a:ext>
            </a:extLst>
          </p:cNvPr>
          <p:cNvSpPr txBox="1"/>
          <p:nvPr/>
        </p:nvSpPr>
        <p:spPr>
          <a:xfrm>
            <a:off x="9649216" y="5383310"/>
            <a:ext cx="2542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>
                <a:solidFill>
                  <a:schemeClr val="bg1"/>
                </a:solidFill>
              </a:rPr>
              <a:t>HER2 2+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651903DE-ACF6-8FDE-1C9A-2F58D6A8631B}"/>
              </a:ext>
            </a:extLst>
          </p:cNvPr>
          <p:cNvGrpSpPr/>
          <p:nvPr/>
        </p:nvGrpSpPr>
        <p:grpSpPr>
          <a:xfrm>
            <a:off x="10289592" y="2760111"/>
            <a:ext cx="1702747" cy="1337778"/>
            <a:chOff x="3574192" y="632478"/>
            <a:chExt cx="1702747" cy="1337778"/>
          </a:xfrm>
        </p:grpSpPr>
        <p:sp>
          <p:nvSpPr>
            <p:cNvPr id="9" name="Retângulo Arredondado 8">
              <a:extLst>
                <a:ext uri="{FF2B5EF4-FFF2-40B4-BE49-F238E27FC236}">
                  <a16:creationId xmlns:a16="http://schemas.microsoft.com/office/drawing/2014/main" id="{DF5FB2F7-1CDF-8621-388C-4644011AAAE7}"/>
                </a:ext>
              </a:extLst>
            </p:cNvPr>
            <p:cNvSpPr/>
            <p:nvPr/>
          </p:nvSpPr>
          <p:spPr>
            <a:xfrm>
              <a:off x="3574192" y="632478"/>
              <a:ext cx="1702747" cy="133777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99BD2E73-B92A-5A16-C8CA-B9B1A5C1E641}"/>
                </a:ext>
              </a:extLst>
            </p:cNvPr>
            <p:cNvSpPr txBox="1"/>
            <p:nvPr/>
          </p:nvSpPr>
          <p:spPr>
            <a:xfrm>
              <a:off x="3613374" y="671660"/>
              <a:ext cx="1624383" cy="12594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15240" rIns="22860" bIns="1524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200" b="1" kern="1200" dirty="0"/>
                <a:t>Intense complete </a:t>
              </a:r>
              <a:r>
                <a:rPr lang="pt-BR" sz="1200" b="1" kern="1200" dirty="0" err="1"/>
                <a:t>or</a:t>
              </a:r>
              <a:r>
                <a:rPr lang="pt-BR" sz="1200" b="1" kern="1200" dirty="0"/>
                <a:t> basolateral/lateral </a:t>
              </a:r>
              <a:r>
                <a:rPr lang="pt-BR" sz="1200" b="1" kern="1200" dirty="0" err="1"/>
                <a:t>membrane</a:t>
              </a:r>
              <a:r>
                <a:rPr lang="pt-BR" sz="1200" b="1" kern="1200" dirty="0"/>
                <a:t> </a:t>
              </a:r>
              <a:r>
                <a:rPr lang="pt-BR" sz="1200" b="1" kern="1200" dirty="0" err="1"/>
                <a:t>staining</a:t>
              </a:r>
              <a:r>
                <a:rPr lang="pt-BR" sz="1200" b="1" kern="1200" dirty="0"/>
                <a:t> ≲30% tumor </a:t>
              </a:r>
              <a:r>
                <a:rPr lang="pt-BR" sz="1200" b="1" kern="1200" dirty="0" err="1"/>
                <a:t>cells</a:t>
              </a:r>
              <a:r>
                <a:rPr lang="pt-BR" sz="1200" b="1" kern="1200" dirty="0"/>
                <a:t> </a:t>
              </a:r>
              <a:r>
                <a:rPr lang="pt-BR" sz="1200" b="1" kern="1200" dirty="0" err="1"/>
                <a:t>or</a:t>
              </a:r>
              <a:r>
                <a:rPr lang="pt-BR" sz="1200" b="1" kern="1200" dirty="0"/>
                <a:t> </a:t>
              </a:r>
              <a:r>
                <a:rPr lang="pt-BR" sz="1200" b="1" kern="1200" dirty="0" err="1"/>
                <a:t>weak</a:t>
              </a:r>
              <a:r>
                <a:rPr lang="pt-BR" sz="1200" b="1" kern="1200" dirty="0"/>
                <a:t> </a:t>
              </a:r>
              <a:r>
                <a:rPr lang="pt-BR" sz="1200" b="1" kern="1200" dirty="0" err="1"/>
                <a:t>to</a:t>
              </a:r>
              <a:r>
                <a:rPr lang="pt-BR" sz="1200" b="1" kern="1200" dirty="0"/>
                <a:t> </a:t>
              </a:r>
              <a:r>
                <a:rPr lang="pt-BR" sz="1200" b="1" kern="1200" dirty="0" err="1"/>
                <a:t>moderate</a:t>
              </a:r>
              <a:r>
                <a:rPr lang="pt-BR" sz="1200" b="1" kern="1200" dirty="0"/>
                <a:t> </a:t>
              </a:r>
              <a:r>
                <a:rPr lang="pt-BR" sz="1200" b="1" kern="1200" dirty="0" err="1"/>
                <a:t>staining</a:t>
              </a:r>
              <a:r>
                <a:rPr lang="pt-BR" sz="1200" b="1" kern="1200" dirty="0"/>
                <a:t> ≳10% </a:t>
              </a:r>
              <a:r>
                <a:rPr lang="pt-BR" sz="1200" b="1" kern="1200" dirty="0" err="1"/>
                <a:t>of</a:t>
              </a:r>
              <a:r>
                <a:rPr lang="pt-BR" sz="1200" b="1" kern="1200" dirty="0"/>
                <a:t> tumor </a:t>
              </a:r>
              <a:r>
                <a:rPr lang="pt-BR" sz="1200" b="1" kern="1200" dirty="0" err="1"/>
                <a:t>cells</a:t>
              </a:r>
              <a:r>
                <a:rPr lang="pt-BR" sz="1200" b="1" kern="1200" dirty="0"/>
                <a:t> </a:t>
              </a: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FA4B96CD-3092-23BB-9543-CFCEC7954F61}"/>
              </a:ext>
            </a:extLst>
          </p:cNvPr>
          <p:cNvGrpSpPr/>
          <p:nvPr/>
        </p:nvGrpSpPr>
        <p:grpSpPr>
          <a:xfrm>
            <a:off x="10630142" y="4249284"/>
            <a:ext cx="1318131" cy="605576"/>
            <a:chOff x="3914742" y="2121651"/>
            <a:chExt cx="1318131" cy="605576"/>
          </a:xfrm>
        </p:grpSpPr>
        <p:sp>
          <p:nvSpPr>
            <p:cNvPr id="6" name="Retângulo Arredondado 5">
              <a:extLst>
                <a:ext uri="{FF2B5EF4-FFF2-40B4-BE49-F238E27FC236}">
                  <a16:creationId xmlns:a16="http://schemas.microsoft.com/office/drawing/2014/main" id="{08D33436-DB79-2ABB-12CE-2501C1AEC779}"/>
                </a:ext>
              </a:extLst>
            </p:cNvPr>
            <p:cNvSpPr/>
            <p:nvPr/>
          </p:nvSpPr>
          <p:spPr>
            <a:xfrm>
              <a:off x="3914742" y="2121651"/>
              <a:ext cx="1318131" cy="605576"/>
            </a:xfrm>
            <a:prstGeom prst="roundRect">
              <a:avLst>
                <a:gd name="adj" fmla="val 10000"/>
              </a:avLst>
            </a:prstGeom>
            <a:solidFill>
              <a:srgbClr val="92D050">
                <a:alpha val="90000"/>
              </a:srgbClr>
            </a:solidFill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DCE9CE3E-F8ED-1070-E157-5A22FA54B8C8}"/>
                </a:ext>
              </a:extLst>
            </p:cNvPr>
            <p:cNvSpPr txBox="1"/>
            <p:nvPr/>
          </p:nvSpPr>
          <p:spPr>
            <a:xfrm>
              <a:off x="3932479" y="2139388"/>
              <a:ext cx="1282657" cy="5701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400" kern="1200" dirty="0"/>
                <a:t>IHC 2+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394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Caso Clínico</a:t>
            </a:r>
            <a:endParaRPr lang="en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69264B-87A8-B27E-7712-FD02DA9DA4C6}"/>
              </a:ext>
            </a:extLst>
          </p:cNvPr>
          <p:cNvSpPr txBox="1"/>
          <p:nvPr/>
        </p:nvSpPr>
        <p:spPr>
          <a:xfrm>
            <a:off x="396995" y="1146798"/>
            <a:ext cx="1085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dirty="0"/>
              <a:t>55 anos, sexo feminino. Adenocarcinoma de endométrio metastático de novo para pulmão e linfonodos.</a:t>
            </a:r>
          </a:p>
          <a:p>
            <a:endParaRPr lang="en-BR" dirty="0"/>
          </a:p>
          <a:p>
            <a:r>
              <a:rPr lang="en-BR" dirty="0"/>
              <a:t>Março/2024: cirurgia citorredutora com histerectomia, salpingooforectomia bilateral e ressecção de implantes peritoneais.</a:t>
            </a:r>
          </a:p>
          <a:p>
            <a:endParaRPr lang="en-BR" dirty="0"/>
          </a:p>
          <a:p>
            <a:r>
              <a:rPr lang="en-BR" dirty="0"/>
              <a:t>Status de HER2: 1+ em pulmão e vagina, 2+ na lesão primária.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4F24E0-6300-81BE-562A-AD1371858B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480"/>
          <a:stretch/>
        </p:blipFill>
        <p:spPr>
          <a:xfrm>
            <a:off x="0" y="3309258"/>
            <a:ext cx="7053266" cy="28100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78DE44-3B72-502A-B500-C0EADE5B69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9" t="69073" r="73328"/>
          <a:stretch/>
        </p:blipFill>
        <p:spPr>
          <a:xfrm>
            <a:off x="7053266" y="2814556"/>
            <a:ext cx="5049795" cy="399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49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69264B-87A8-B27E-7712-FD02DA9DA4C6}"/>
              </a:ext>
            </a:extLst>
          </p:cNvPr>
          <p:cNvSpPr txBox="1"/>
          <p:nvPr/>
        </p:nvSpPr>
        <p:spPr>
          <a:xfrm>
            <a:off x="838201" y="1825625"/>
            <a:ext cx="50921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55 anos, sexo feminino. Adenocarcinoma de endométrio metastático de novo para pulmão e linfonodos.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Março/2024: cirurgia citorredutora com histerectomia, salpingooforectomia bilateral e ressecção de implantes peritoneais.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Status de HER2: 1+ em pulmão e vagina, 2+ na lesão primária.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FISH para </a:t>
            </a:r>
            <a:r>
              <a:rPr lang="en-US" sz="1700" i="1"/>
              <a:t>HER2</a:t>
            </a:r>
            <a:r>
              <a:rPr lang="en-US" sz="1700"/>
              <a:t> na lesão primária: amplificado.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Após este resultado retomou-se a avaliação em outros cortes da lesão primária: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oogle Shape;507;p66">
            <a:extLst>
              <a:ext uri="{FF2B5EF4-FFF2-40B4-BE49-F238E27FC236}">
                <a16:creationId xmlns:a16="http://schemas.microsoft.com/office/drawing/2014/main" id="{883C7372-06C4-00F5-A94D-9C4A82D28EFA}"/>
              </a:ext>
            </a:extLst>
          </p:cNvPr>
          <p:cNvPicPr preferRelativeResize="0"/>
          <p:nvPr/>
        </p:nvPicPr>
        <p:blipFill rotWithShape="1">
          <a:blip r:embed="rId2"/>
          <a:srcRect r="22089" b="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Google Shape;508;p66">
            <a:extLst>
              <a:ext uri="{FF2B5EF4-FFF2-40B4-BE49-F238E27FC236}">
                <a16:creationId xmlns:a16="http://schemas.microsoft.com/office/drawing/2014/main" id="{246B100A-080C-71D6-8F16-266A9282A9D9}"/>
              </a:ext>
            </a:extLst>
          </p:cNvPr>
          <p:cNvPicPr preferRelativeResize="0"/>
          <p:nvPr/>
        </p:nvPicPr>
        <p:blipFill rotWithShape="1">
          <a:blip r:embed="rId3"/>
          <a:srcRect l="14348" r="7556" b="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C24857E4-7E66-AA10-B51F-4BF427113EB9}"/>
              </a:ext>
            </a:extLst>
          </p:cNvPr>
          <p:cNvSpPr txBox="1"/>
          <p:nvPr/>
        </p:nvSpPr>
        <p:spPr>
          <a:xfrm>
            <a:off x="685800" y="92428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Caso Clínico</a:t>
            </a:r>
            <a:endParaRPr lang="en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6619AED-19E2-7C95-1409-62F403E0F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428"/>
            <a:ext cx="6858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50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HER2 e Tumores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</a:t>
            </a:r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Perspectivas Futuras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Introdução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DA14E4-28E3-5507-EECD-4C57574E5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846" y="1149470"/>
            <a:ext cx="4832216" cy="48061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D1F025-6971-70BD-3DE1-8D6D440BD126}"/>
              </a:ext>
            </a:extLst>
          </p:cNvPr>
          <p:cNvSpPr/>
          <p:nvPr/>
        </p:nvSpPr>
        <p:spPr>
          <a:xfrm>
            <a:off x="6940682" y="4143737"/>
            <a:ext cx="1447693" cy="1811923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8D16EE-A154-7E64-4FB2-38D2E2DDA745}"/>
              </a:ext>
            </a:extLst>
          </p:cNvPr>
          <p:cNvCxnSpPr>
            <a:stCxn id="5" idx="1"/>
          </p:cNvCxnSpPr>
          <p:nvPr/>
        </p:nvCxnSpPr>
        <p:spPr>
          <a:xfrm flipH="1" flipV="1">
            <a:off x="6609144" y="5046562"/>
            <a:ext cx="331538" cy="313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696F28-8B89-4475-ED9F-627A1EE2B551}"/>
              </a:ext>
            </a:extLst>
          </p:cNvPr>
          <p:cNvCxnSpPr/>
          <p:nvPr/>
        </p:nvCxnSpPr>
        <p:spPr>
          <a:xfrm flipV="1">
            <a:off x="6609144" y="1319514"/>
            <a:ext cx="0" cy="3727048"/>
          </a:xfrm>
          <a:prstGeom prst="line">
            <a:avLst/>
          </a:prstGeom>
          <a:ln w="3810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D6AFF8-F734-340B-B922-DB18790D7162}"/>
              </a:ext>
            </a:extLst>
          </p:cNvPr>
          <p:cNvCxnSpPr/>
          <p:nvPr/>
        </p:nvCxnSpPr>
        <p:spPr>
          <a:xfrm flipH="1">
            <a:off x="601884" y="1342663"/>
            <a:ext cx="6007260" cy="0"/>
          </a:xfrm>
          <a:prstGeom prst="line">
            <a:avLst/>
          </a:prstGeom>
          <a:ln w="3810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F63C676-A5BD-4C86-907C-FF12FDDCA6E0}"/>
              </a:ext>
            </a:extLst>
          </p:cNvPr>
          <p:cNvCxnSpPr/>
          <p:nvPr/>
        </p:nvCxnSpPr>
        <p:spPr>
          <a:xfrm>
            <a:off x="613458" y="1342663"/>
            <a:ext cx="0" cy="41668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FBF3176-0AAA-4126-1A36-DE48A0D98E5B}"/>
              </a:ext>
            </a:extLst>
          </p:cNvPr>
          <p:cNvSpPr txBox="1"/>
          <p:nvPr/>
        </p:nvSpPr>
        <p:spPr>
          <a:xfrm>
            <a:off x="601884" y="1836929"/>
            <a:ext cx="5675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Há grande variação na literatura quanto a prevalência de expressão de HER2 em tumores ginecológicos.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Em câncer de endométrio a </a:t>
            </a:r>
            <a:r>
              <a:rPr lang="pt-BR" sz="2000" dirty="0" err="1"/>
              <a:t>superexpressão</a:t>
            </a:r>
            <a:r>
              <a:rPr lang="pt-BR" sz="2000" dirty="0"/>
              <a:t> pode chegar a 80%.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E174A-25EC-201D-EEC6-C39476ABD7EF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Oh DY et al. Nat Rev Clin Oncol 2020. PLoS ONE 2021;16(9): e0257976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F3E66FB-03FB-D7BB-4459-F58C0C4158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458733"/>
              </p:ext>
            </p:extLst>
          </p:nvPr>
        </p:nvGraphicFramePr>
        <p:xfrm>
          <a:off x="1510602" y="4316009"/>
          <a:ext cx="3337844" cy="2319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143910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Caso Clínico</a:t>
            </a:r>
            <a:endParaRPr lang="en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 descr="A microscopic view of a human tissue&#10;&#10;Description automatically generated">
            <a:extLst>
              <a:ext uri="{FF2B5EF4-FFF2-40B4-BE49-F238E27FC236}">
                <a16:creationId xmlns:a16="http://schemas.microsoft.com/office/drawing/2014/main" id="{A00F4E64-62A9-B9F9-1A10-D8EB7086F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067" y="855354"/>
            <a:ext cx="7772400" cy="5829300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7925C8DE-D3A6-D82B-E960-C3FECB83AF4D}"/>
              </a:ext>
            </a:extLst>
          </p:cNvPr>
          <p:cNvGrpSpPr/>
          <p:nvPr/>
        </p:nvGrpSpPr>
        <p:grpSpPr>
          <a:xfrm>
            <a:off x="139355" y="1560788"/>
            <a:ext cx="2892588" cy="1679650"/>
            <a:chOff x="5579728" y="632478"/>
            <a:chExt cx="1636509" cy="904192"/>
          </a:xfrm>
        </p:grpSpPr>
        <p:sp>
          <p:nvSpPr>
            <p:cNvPr id="7" name="Retângulo Arredondado 6">
              <a:extLst>
                <a:ext uri="{FF2B5EF4-FFF2-40B4-BE49-F238E27FC236}">
                  <a16:creationId xmlns:a16="http://schemas.microsoft.com/office/drawing/2014/main" id="{3140095A-1D6A-AAF5-C44D-66B067669A9F}"/>
                </a:ext>
              </a:extLst>
            </p:cNvPr>
            <p:cNvSpPr/>
            <p:nvPr/>
          </p:nvSpPr>
          <p:spPr>
            <a:xfrm>
              <a:off x="5579728" y="632478"/>
              <a:ext cx="1636509" cy="90419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 sz="2800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C2031A78-65B0-E0D2-014E-6C196062F4EA}"/>
                </a:ext>
              </a:extLst>
            </p:cNvPr>
            <p:cNvSpPr txBox="1"/>
            <p:nvPr/>
          </p:nvSpPr>
          <p:spPr>
            <a:xfrm>
              <a:off x="5606211" y="658961"/>
              <a:ext cx="1583543" cy="8512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15240" rIns="22860" bIns="1524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b="1" kern="1200" dirty="0"/>
                <a:t>Intense complete </a:t>
              </a:r>
              <a:r>
                <a:rPr lang="pt-BR" b="1" kern="1200" dirty="0" err="1"/>
                <a:t>or</a:t>
              </a:r>
              <a:r>
                <a:rPr lang="pt-BR" b="1" kern="1200" dirty="0"/>
                <a:t> basolateral/lateral </a:t>
              </a:r>
              <a:r>
                <a:rPr lang="pt-BR" b="1" kern="1200" dirty="0" err="1"/>
                <a:t>membrane</a:t>
              </a:r>
              <a:r>
                <a:rPr lang="pt-BR" b="1" kern="1200" dirty="0"/>
                <a:t> </a:t>
              </a:r>
              <a:r>
                <a:rPr lang="pt-BR" b="1" kern="1200" dirty="0" err="1"/>
                <a:t>staining</a:t>
              </a:r>
              <a:r>
                <a:rPr lang="pt-BR" b="1" kern="1200" dirty="0"/>
                <a:t> in &gt;30% </a:t>
              </a:r>
              <a:r>
                <a:rPr lang="pt-BR" b="1" kern="1200" dirty="0" err="1"/>
                <a:t>of</a:t>
              </a:r>
              <a:r>
                <a:rPr lang="pt-BR" b="1" kern="1200" dirty="0"/>
                <a:t> tumor </a:t>
              </a:r>
              <a:r>
                <a:rPr lang="pt-BR" b="1" kern="1200" dirty="0" err="1"/>
                <a:t>cells</a:t>
              </a:r>
              <a:endParaRPr lang="pt-BR" b="1" kern="1200" dirty="0"/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B2534162-36FA-4197-9739-B9935AB526BF}"/>
              </a:ext>
            </a:extLst>
          </p:cNvPr>
          <p:cNvGrpSpPr/>
          <p:nvPr/>
        </p:nvGrpSpPr>
        <p:grpSpPr>
          <a:xfrm>
            <a:off x="861237" y="3480634"/>
            <a:ext cx="1242439" cy="605576"/>
            <a:chOff x="5907030" y="1688064"/>
            <a:chExt cx="1242439" cy="605576"/>
          </a:xfrm>
        </p:grpSpPr>
        <p:sp>
          <p:nvSpPr>
            <p:cNvPr id="5" name="Retângulo Arredondado 4">
              <a:extLst>
                <a:ext uri="{FF2B5EF4-FFF2-40B4-BE49-F238E27FC236}">
                  <a16:creationId xmlns:a16="http://schemas.microsoft.com/office/drawing/2014/main" id="{E054CD0A-4EB1-00FA-E9E2-DA1DD272513A}"/>
                </a:ext>
              </a:extLst>
            </p:cNvPr>
            <p:cNvSpPr/>
            <p:nvPr/>
          </p:nvSpPr>
          <p:spPr>
            <a:xfrm>
              <a:off x="5907030" y="1688064"/>
              <a:ext cx="1242439" cy="605576"/>
            </a:xfrm>
            <a:prstGeom prst="roundRect">
              <a:avLst>
                <a:gd name="adj" fmla="val 10000"/>
              </a:avLst>
            </a:prstGeom>
            <a:solidFill>
              <a:srgbClr val="FFC000">
                <a:alpha val="90000"/>
              </a:srgbClr>
            </a:solidFill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DD6992B8-3602-5892-0279-B935399BD94C}"/>
                </a:ext>
              </a:extLst>
            </p:cNvPr>
            <p:cNvSpPr txBox="1"/>
            <p:nvPr/>
          </p:nvSpPr>
          <p:spPr>
            <a:xfrm>
              <a:off x="5924767" y="1705801"/>
              <a:ext cx="1206965" cy="5701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400" kern="1200" dirty="0"/>
                <a:t>IHC 3+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40999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Caso Clínico</a:t>
            </a:r>
            <a:endParaRPr lang="en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 descr="A microscopic view of a human tissue&#10;&#10;Description automatically generated">
            <a:extLst>
              <a:ext uri="{FF2B5EF4-FFF2-40B4-BE49-F238E27FC236}">
                <a16:creationId xmlns:a16="http://schemas.microsoft.com/office/drawing/2014/main" id="{B6749D71-8387-A361-4444-B7D1A1185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25033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3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Caso Clínico</a:t>
            </a:r>
            <a:endParaRPr lang="en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 descr="A close-up of a cell&#10;&#10;Description automatically generated">
            <a:extLst>
              <a:ext uri="{FF2B5EF4-FFF2-40B4-BE49-F238E27FC236}">
                <a16:creationId xmlns:a16="http://schemas.microsoft.com/office/drawing/2014/main" id="{D57C5A28-54D8-47A7-27E7-5D7652A98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61237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649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Caso Clínico</a:t>
            </a:r>
            <a:endParaRPr lang="en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 descr="A close-up of a microscopic view of a human tissue&#10;&#10;Description automatically generated">
            <a:extLst>
              <a:ext uri="{FF2B5EF4-FFF2-40B4-BE49-F238E27FC236}">
                <a16:creationId xmlns:a16="http://schemas.microsoft.com/office/drawing/2014/main" id="{0D102417-76CC-97BC-3373-746670C67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25032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503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933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Perspectivas </a:t>
            </a:r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Futuras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Ross DS et al. Modern Pathol 2022;35:962–971.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ixaDeTexto 12">
            <a:extLst>
              <a:ext uri="{FF2B5EF4-FFF2-40B4-BE49-F238E27FC236}">
                <a16:creationId xmlns:a16="http://schemas.microsoft.com/office/drawing/2014/main" id="{7E16DE61-4B36-FF0D-23D3-F7D2708888DD}"/>
              </a:ext>
            </a:extLst>
          </p:cNvPr>
          <p:cNvSpPr txBox="1"/>
          <p:nvPr/>
        </p:nvSpPr>
        <p:spPr>
          <a:xfrm>
            <a:off x="0" y="978336"/>
            <a:ext cx="883565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Conclusões da prática</a:t>
            </a:r>
          </a:p>
        </p:txBody>
      </p:sp>
      <p:sp>
        <p:nvSpPr>
          <p:cNvPr id="15" name="CaixaDeTexto 1">
            <a:extLst>
              <a:ext uri="{FF2B5EF4-FFF2-40B4-BE49-F238E27FC236}">
                <a16:creationId xmlns:a16="http://schemas.microsoft.com/office/drawing/2014/main" id="{408FB66A-A70C-EEF1-EBCC-98DC0A6700B7}"/>
              </a:ext>
            </a:extLst>
          </p:cNvPr>
          <p:cNvSpPr txBox="1"/>
          <p:nvPr/>
        </p:nvSpPr>
        <p:spPr>
          <a:xfrm>
            <a:off x="0" y="1915291"/>
            <a:ext cx="56460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</a:rPr>
              <a:t>Há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grande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heterogeneidade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expressão</a:t>
            </a:r>
            <a:r>
              <a:rPr lang="en-US" sz="2400" dirty="0">
                <a:latin typeface="+mn-lt"/>
              </a:rPr>
              <a:t> de HER2 </a:t>
            </a:r>
            <a:r>
              <a:rPr lang="en-US" sz="2400" dirty="0" err="1">
                <a:latin typeface="+mn-lt"/>
              </a:rPr>
              <a:t>nos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tumores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ginecológicos</a:t>
            </a:r>
            <a:r>
              <a:rPr lang="en-US" sz="2400" dirty="0"/>
              <a:t>.</a:t>
            </a:r>
            <a:endParaRPr lang="en-US" sz="2400" dirty="0">
              <a:latin typeface="+mn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Quantas</a:t>
            </a:r>
            <a:r>
              <a:rPr lang="en-US" sz="2400" dirty="0"/>
              <a:t> </a:t>
            </a:r>
            <a:r>
              <a:rPr lang="en-US" sz="2400" dirty="0" err="1"/>
              <a:t>áreas</a:t>
            </a:r>
            <a:r>
              <a:rPr lang="en-US" sz="2400" dirty="0"/>
              <a:t> </a:t>
            </a:r>
            <a:r>
              <a:rPr lang="en-US" sz="2400" dirty="0" err="1"/>
              <a:t>devem</a:t>
            </a:r>
            <a:r>
              <a:rPr lang="en-US" sz="2400" dirty="0"/>
              <a:t> ser </a:t>
            </a:r>
            <a:r>
              <a:rPr lang="en-US" sz="2400" dirty="0" err="1"/>
              <a:t>avaliadas</a:t>
            </a:r>
            <a:r>
              <a:rPr lang="en-US" sz="2400" dirty="0"/>
              <a:t>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Quantos</a:t>
            </a:r>
            <a:r>
              <a:rPr lang="en-US" sz="2400" dirty="0"/>
              <a:t> </a:t>
            </a:r>
            <a:r>
              <a:rPr lang="en-US" sz="2400" dirty="0" err="1"/>
              <a:t>blocos</a:t>
            </a:r>
            <a:r>
              <a:rPr lang="en-US" sz="2400" dirty="0"/>
              <a:t> </a:t>
            </a:r>
            <a:r>
              <a:rPr lang="en-US" sz="2400" dirty="0" err="1"/>
              <a:t>precisam</a:t>
            </a:r>
            <a:r>
              <a:rPr lang="en-US" sz="2400" dirty="0"/>
              <a:t> ser </a:t>
            </a:r>
            <a:r>
              <a:rPr lang="en-US" sz="2400" dirty="0" err="1"/>
              <a:t>selecionados</a:t>
            </a:r>
            <a:r>
              <a:rPr lang="en-US" sz="2400" dirty="0"/>
              <a:t>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Se </a:t>
            </a:r>
            <a:r>
              <a:rPr lang="en-US" sz="2400" dirty="0" err="1">
                <a:latin typeface="+mn-lt"/>
              </a:rPr>
              <a:t>necessário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correlacionar</a:t>
            </a:r>
            <a:r>
              <a:rPr lang="en-US" sz="2400" dirty="0">
                <a:latin typeface="+mn-lt"/>
              </a:rPr>
              <a:t> com ISH.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Qual </a:t>
            </a:r>
            <a:r>
              <a:rPr lang="en-US" sz="2400" dirty="0" err="1"/>
              <a:t>será</a:t>
            </a:r>
            <a:r>
              <a:rPr lang="en-US" sz="2400" dirty="0"/>
              <a:t> o </a:t>
            </a:r>
            <a:r>
              <a:rPr lang="en-US" sz="2400" dirty="0" err="1"/>
              <a:t>efeito</a:t>
            </a:r>
            <a:r>
              <a:rPr lang="en-US" sz="2400" dirty="0"/>
              <a:t> dessa </a:t>
            </a:r>
            <a:r>
              <a:rPr lang="en-US" sz="2400" dirty="0" err="1"/>
              <a:t>heterogeneidade</a:t>
            </a:r>
            <a:r>
              <a:rPr lang="en-US" sz="2400" dirty="0"/>
              <a:t> no </a:t>
            </a:r>
            <a:r>
              <a:rPr lang="en-US" sz="2400" dirty="0" err="1"/>
              <a:t>tratamento</a:t>
            </a:r>
            <a:r>
              <a:rPr lang="en-US" sz="2400" dirty="0"/>
              <a:t> a </a:t>
            </a:r>
            <a:r>
              <a:rPr lang="en-US" sz="2400" dirty="0" err="1"/>
              <a:t>médio</a:t>
            </a:r>
            <a:r>
              <a:rPr lang="en-US" sz="2400" dirty="0"/>
              <a:t>/</a:t>
            </a:r>
            <a:r>
              <a:rPr lang="en-US" sz="2400" dirty="0" err="1"/>
              <a:t>longo</a:t>
            </a:r>
            <a:r>
              <a:rPr lang="en-US" sz="2400" dirty="0"/>
              <a:t> </a:t>
            </a:r>
            <a:r>
              <a:rPr lang="en-US" sz="2400" dirty="0" err="1"/>
              <a:t>prazo</a:t>
            </a:r>
            <a:endParaRPr lang="en-US" sz="2400" dirty="0">
              <a:latin typeface="+mn-lt"/>
            </a:endParaRPr>
          </a:p>
        </p:txBody>
      </p:sp>
      <p:pic>
        <p:nvPicPr>
          <p:cNvPr id="2" name="Picture 2" descr="A microscopic view of a human tissue&#10;&#10;Description automatically generated">
            <a:extLst>
              <a:ext uri="{FF2B5EF4-FFF2-40B4-BE49-F238E27FC236}">
                <a16:creationId xmlns:a16="http://schemas.microsoft.com/office/drawing/2014/main" id="{22C82C8D-70D6-A0B0-F44E-4D790EE96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927" y="1915291"/>
            <a:ext cx="5665367" cy="424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368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Perspectivas </a:t>
            </a:r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Futuras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ABDA72-5104-EE42-424A-4B02540B834A}"/>
              </a:ext>
            </a:extLst>
          </p:cNvPr>
          <p:cNvSpPr txBox="1"/>
          <p:nvPr/>
        </p:nvSpPr>
        <p:spPr>
          <a:xfrm>
            <a:off x="-1" y="1073888"/>
            <a:ext cx="12514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2000" b="1" dirty="0"/>
              <a:t>No contexto das alterações de HER2, nos espelhamos no caminho seguido pelo câncer de mama.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94C2C1-9622-FFA3-0FF9-7BEFFE958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27" y="1570315"/>
            <a:ext cx="2167270" cy="21379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502CDA-7224-03DA-FA9F-04BC2C40AEE0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Tarantino P,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Curigliano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G,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Tolaney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S. Cancer Discovery 2022;12:2026–30.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BAA926-DCD4-F6F5-7978-12C8AB1DDB26}"/>
              </a:ext>
            </a:extLst>
          </p:cNvPr>
          <p:cNvSpPr txBox="1"/>
          <p:nvPr/>
        </p:nvSpPr>
        <p:spPr>
          <a:xfrm>
            <a:off x="2496193" y="2316140"/>
            <a:ext cx="913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dirty="0"/>
              <a:t>1998: o FDA aprova o trastuzumabe para pacientes com câncer de mama e expressão de HER2 3+. 20% dos pacientes se beneficiavam do tratamento acionável.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149866-7007-EC29-1F14-4D6A67305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91" y="3708298"/>
            <a:ext cx="2119688" cy="2330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69BE8D-5C51-1CE1-4918-64C0E3FA4D6E}"/>
              </a:ext>
            </a:extLst>
          </p:cNvPr>
          <p:cNvSpPr txBox="1"/>
          <p:nvPr/>
        </p:nvSpPr>
        <p:spPr>
          <a:xfrm>
            <a:off x="2496193" y="4566081"/>
            <a:ext cx="913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dirty="0"/>
              <a:t>2022: o FDA aprova o trastuzumabe</a:t>
            </a:r>
            <a:r>
              <a:rPr lang="pt-BR" dirty="0"/>
              <a:t>-</a:t>
            </a:r>
            <a:r>
              <a:rPr lang="pt-BR" dirty="0" err="1"/>
              <a:t>deruxtecan</a:t>
            </a:r>
            <a:r>
              <a:rPr lang="pt-BR" dirty="0"/>
              <a:t> para pacientes “HER-</a:t>
            </a:r>
            <a:r>
              <a:rPr lang="pt-BR" dirty="0" err="1"/>
              <a:t>Low</a:t>
            </a:r>
            <a:r>
              <a:rPr lang="pt-BR" dirty="0"/>
              <a:t>”. Foram 24 anos para estender o benefício a até 70% das pacientes.</a:t>
            </a:r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5691532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Perspectivas </a:t>
            </a:r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Futuras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ABDA72-5104-EE42-424A-4B02540B834A}"/>
              </a:ext>
            </a:extLst>
          </p:cNvPr>
          <p:cNvSpPr txBox="1"/>
          <p:nvPr/>
        </p:nvSpPr>
        <p:spPr>
          <a:xfrm>
            <a:off x="-1" y="1073888"/>
            <a:ext cx="12514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2000" b="1" dirty="0"/>
              <a:t>No contexto das alterações de HER2, nos espelhamos no caminho seguido pelo câncer de mama.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502CDA-7224-03DA-FA9F-04BC2C40AEE0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Tarantino P,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Curigliano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G,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Tolaney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S. Cancer Discovery 2022;12:2026–30. </a:t>
            </a:r>
            <a:r>
              <a:rPr 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Skoulidis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F et al. Nat Rev Cancer 2019;19:495-509.</a:t>
            </a:r>
            <a:endParaRPr lang="en-US" sz="800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BAA926-DCD4-F6F5-7978-12C8AB1DDB26}"/>
              </a:ext>
            </a:extLst>
          </p:cNvPr>
          <p:cNvSpPr txBox="1"/>
          <p:nvPr/>
        </p:nvSpPr>
        <p:spPr>
          <a:xfrm>
            <a:off x="2496193" y="2316140"/>
            <a:ext cx="913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dirty="0"/>
              <a:t>2024: aguardados os estudos de trastuzumabe-deruxtecan nos pacientes com câncer de mama “ultra-low”.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7636FD-0956-2D1B-3EDE-0BC5C1EC5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2" y="1666968"/>
            <a:ext cx="2271057" cy="19624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7A5C7B-5E15-ACE1-73FB-278AE89F11CC}"/>
              </a:ext>
            </a:extLst>
          </p:cNvPr>
          <p:cNvSpPr txBox="1"/>
          <p:nvPr/>
        </p:nvSpPr>
        <p:spPr>
          <a:xfrm>
            <a:off x="3378695" y="4559769"/>
            <a:ext cx="913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dirty="0"/>
              <a:t>Em outros tumores, como câncer de pulmão, além da suprexpressão há dados de tratamento em pacientes com mutações em </a:t>
            </a:r>
            <a:r>
              <a:rPr lang="en-BR" i="1" dirty="0"/>
              <a:t>HER2</a:t>
            </a:r>
            <a:r>
              <a:rPr lang="en-BR" dirty="0"/>
              <a:t>.</a:t>
            </a:r>
          </a:p>
        </p:txBody>
      </p:sp>
      <p:pic>
        <p:nvPicPr>
          <p:cNvPr id="11" name="Google Shape;167;p8">
            <a:extLst>
              <a:ext uri="{FF2B5EF4-FFF2-40B4-BE49-F238E27FC236}">
                <a16:creationId xmlns:a16="http://schemas.microsoft.com/office/drawing/2014/main" id="{3832E507-905D-E5B8-BEF4-F03895CA5A3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50181"/>
          <a:stretch/>
        </p:blipFill>
        <p:spPr>
          <a:xfrm>
            <a:off x="84322" y="3769356"/>
            <a:ext cx="3114816" cy="284335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A21A580-A4B5-E6A1-BE3E-66CCAAB1F0E2}"/>
                  </a:ext>
                </a:extLst>
              </p14:cNvPr>
              <p14:cNvContentPartPr/>
              <p14:nvPr/>
            </p14:nvContentPartPr>
            <p14:xfrm>
              <a:off x="129558" y="6301331"/>
              <a:ext cx="50040" cy="237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A21A580-A4B5-E6A1-BE3E-66CCAAB1F0E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918" y="6238331"/>
                <a:ext cx="175680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B096EEA-AF22-8A0E-5304-4936829C30F2}"/>
                  </a:ext>
                </a:extLst>
              </p14:cNvPr>
              <p14:cNvContentPartPr/>
              <p14:nvPr/>
            </p14:nvContentPartPr>
            <p14:xfrm>
              <a:off x="81678" y="5071571"/>
              <a:ext cx="19440" cy="3034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B096EEA-AF22-8A0E-5304-4936829C30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038" y="5008931"/>
                <a:ext cx="145080" cy="42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22247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Perspectivas </a:t>
            </a:r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Futuras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ABDA72-5104-EE42-424A-4B02540B834A}"/>
              </a:ext>
            </a:extLst>
          </p:cNvPr>
          <p:cNvSpPr txBox="1"/>
          <p:nvPr/>
        </p:nvSpPr>
        <p:spPr>
          <a:xfrm>
            <a:off x="0" y="903767"/>
            <a:ext cx="1043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b="1" dirty="0"/>
              <a:t>Variabilidade Interobservador: Câncer de Mama.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502CDA-7224-03DA-FA9F-04BC2C40AEE0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Jung M et al. Breast Cancer Res. 2024;26(1):31.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0830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Perspectivas </a:t>
            </a:r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Futuras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ABDA72-5104-EE42-424A-4B02540B834A}"/>
              </a:ext>
            </a:extLst>
          </p:cNvPr>
          <p:cNvSpPr txBox="1"/>
          <p:nvPr/>
        </p:nvSpPr>
        <p:spPr>
          <a:xfrm>
            <a:off x="0" y="903767"/>
            <a:ext cx="1043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b="1" dirty="0"/>
              <a:t>Patologia x Inteligência Artificial.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502CDA-7224-03DA-FA9F-04BC2C40AEE0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Jung M et al. Breast Cancer Res. 2024;26(1):31.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B199A9-316B-A5C1-C879-AC047EF88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7535"/>
            <a:ext cx="6212267" cy="3819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B4E5AA-EECE-B714-0DA2-8591C1C68942}"/>
              </a:ext>
            </a:extLst>
          </p:cNvPr>
          <p:cNvSpPr txBox="1"/>
          <p:nvPr/>
        </p:nvSpPr>
        <p:spPr>
          <a:xfrm>
            <a:off x="6212267" y="2355963"/>
            <a:ext cx="54729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dirty="0"/>
              <a:t>A despeito do treinamento adequado, ainda existe grande variabilidade na concordância interobservador na análise da expressão de </a:t>
            </a:r>
            <a:r>
              <a:rPr lang="en-BR" i="1" dirty="0"/>
              <a:t>HER2</a:t>
            </a:r>
            <a:r>
              <a:rPr lang="en-BR" dirty="0"/>
              <a:t>.</a:t>
            </a:r>
          </a:p>
          <a:p>
            <a:endParaRPr lang="en-BR" dirty="0"/>
          </a:p>
          <a:p>
            <a:r>
              <a:rPr lang="en-BR" dirty="0"/>
              <a:t>A inteligência artificial é capaz de melhorar a acurácia e o concordância das classificações, com acréscimo significativo da taxa de concordância entre patologistas após revisão por um algoritmo pré-estabelecido baseado em AI.</a:t>
            </a:r>
          </a:p>
        </p:txBody>
      </p:sp>
    </p:spTree>
    <p:extLst>
      <p:ext uri="{BB962C8B-B14F-4D97-AF65-F5344CB8AC3E}">
        <p14:creationId xmlns:p14="http://schemas.microsoft.com/office/powerpoint/2010/main" val="37843415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Perspectivas </a:t>
            </a:r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Futuras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ABDA72-5104-EE42-424A-4B02540B834A}"/>
              </a:ext>
            </a:extLst>
          </p:cNvPr>
          <p:cNvSpPr txBox="1"/>
          <p:nvPr/>
        </p:nvSpPr>
        <p:spPr>
          <a:xfrm>
            <a:off x="0" y="903767"/>
            <a:ext cx="1043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b="1" dirty="0"/>
              <a:t>Patologia x Inteligência Artificial.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502CDA-7224-03DA-FA9F-04BC2C40AEE0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Palm C et al. Diagnostics 2023;13:168.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B4E5AA-EECE-B714-0DA2-8591C1C68942}"/>
              </a:ext>
            </a:extLst>
          </p:cNvPr>
          <p:cNvSpPr txBox="1"/>
          <p:nvPr/>
        </p:nvSpPr>
        <p:spPr>
          <a:xfrm>
            <a:off x="6977735" y="2355963"/>
            <a:ext cx="47074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dirty="0"/>
              <a:t>O papel da AI não se limita apenas a avaliação de IHQ, podendo ser útil também na análise de hibridização </a:t>
            </a:r>
            <a:r>
              <a:rPr lang="en-BR" i="1" dirty="0"/>
              <a:t>in situ</a:t>
            </a:r>
            <a:r>
              <a:rPr lang="en-BR" dirty="0"/>
              <a:t>. </a:t>
            </a:r>
          </a:p>
          <a:p>
            <a:endParaRPr lang="en-BR" dirty="0"/>
          </a:p>
          <a:p>
            <a:r>
              <a:rPr lang="en-BR" dirty="0"/>
              <a:t>A variabilidade é significativa, com mais casos sendo diagnosticados como positivos, especialmente em ISH.</a:t>
            </a:r>
          </a:p>
          <a:p>
            <a:endParaRPr lang="en-BR" dirty="0"/>
          </a:p>
          <a:p>
            <a:r>
              <a:rPr lang="en-BR" dirty="0"/>
              <a:t>Os dados são válidos tanto para o cenário inicial quanto para o cenário metastático.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F9BE58-CB93-DB1C-4C79-58EECD799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9432"/>
            <a:ext cx="6977735" cy="396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35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Introdução</a:t>
            </a:r>
            <a:endParaRPr lang="en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E174A-25EC-201D-EEC6-C39476ABD7EF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Yarden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, Y.,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Sliwkowski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, M. Nat Rev Mol Cell Biol 2001;2:127–137.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m 2">
            <a:extLst>
              <a:ext uri="{FF2B5EF4-FFF2-40B4-BE49-F238E27FC236}">
                <a16:creationId xmlns:a16="http://schemas.microsoft.com/office/drawing/2014/main" id="{F95B7C6F-8CFD-87F5-28C9-DC104AB51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1856"/>
            <a:ext cx="4621067" cy="3047466"/>
          </a:xfrm>
          <a:prstGeom prst="rect">
            <a:avLst/>
          </a:prstGeom>
        </p:spPr>
      </p:pic>
      <p:pic>
        <p:nvPicPr>
          <p:cNvPr id="3" name="Imagem 5">
            <a:extLst>
              <a:ext uri="{FF2B5EF4-FFF2-40B4-BE49-F238E27FC236}">
                <a16:creationId xmlns:a16="http://schemas.microsoft.com/office/drawing/2014/main" id="{66FC4176-C97B-D76C-E06B-31484184C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220" y="1803584"/>
            <a:ext cx="3337844" cy="3670519"/>
          </a:xfrm>
          <a:prstGeom prst="rect">
            <a:avLst/>
          </a:prstGeo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56AB6CE-B01F-9ACD-3222-881C26499B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1955998"/>
              </p:ext>
            </p:extLst>
          </p:nvPr>
        </p:nvGraphicFramePr>
        <p:xfrm>
          <a:off x="8533218" y="2696978"/>
          <a:ext cx="3337844" cy="2319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1120150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Perspectivas </a:t>
            </a:r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Futuras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ABDA72-5104-EE42-424A-4B02540B834A}"/>
              </a:ext>
            </a:extLst>
          </p:cNvPr>
          <p:cNvSpPr txBox="1"/>
          <p:nvPr/>
        </p:nvSpPr>
        <p:spPr>
          <a:xfrm>
            <a:off x="0" y="903767"/>
            <a:ext cx="1043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b="1" dirty="0"/>
              <a:t>Patologia x Inteligência Artificial.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502CDA-7224-03DA-FA9F-04BC2C40AEE0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Patrick Frey et al. Presented at ASCO 2023. J Clin Oncol 41, 2023 (suppl 16;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abstr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516).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4AE801-1E2E-BAC7-3871-37E525014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979" y="1682452"/>
            <a:ext cx="10008041" cy="34953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090A46-D818-EC3D-7A5C-5C7312371977}"/>
              </a:ext>
            </a:extLst>
          </p:cNvPr>
          <p:cNvSpPr txBox="1"/>
          <p:nvPr/>
        </p:nvSpPr>
        <p:spPr>
          <a:xfrm>
            <a:off x="233916" y="5584901"/>
            <a:ext cx="11834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dirty="0"/>
              <a:t>Há duas formas de interpretar a AI: AI trabalhando sozinha x AI assistindo e sendo assistida pelo patologista </a:t>
            </a:r>
          </a:p>
        </p:txBody>
      </p:sp>
    </p:spTree>
    <p:extLst>
      <p:ext uri="{BB962C8B-B14F-4D97-AF65-F5344CB8AC3E}">
        <p14:creationId xmlns:p14="http://schemas.microsoft.com/office/powerpoint/2010/main" val="42769387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Perspectivas </a:t>
            </a:r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Futuras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ABDA72-5104-EE42-424A-4B02540B834A}"/>
              </a:ext>
            </a:extLst>
          </p:cNvPr>
          <p:cNvSpPr txBox="1"/>
          <p:nvPr/>
        </p:nvSpPr>
        <p:spPr>
          <a:xfrm>
            <a:off x="0" y="903767"/>
            <a:ext cx="1043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b="1" dirty="0"/>
              <a:t>Patologia x Inteligência Artificial.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502CDA-7224-03DA-FA9F-04BC2C40AEE0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Patrick Frey et al. Presented at ASCO 2023. J Clin Oncol 41, 2023 (suppl 16;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abstr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516).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6E8585-F3EA-61F2-8C97-ED625B9D6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527" y="1338076"/>
            <a:ext cx="9680945" cy="46161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CA6568-2618-32A6-2356-4C599A773BCC}"/>
              </a:ext>
            </a:extLst>
          </p:cNvPr>
          <p:cNvSpPr txBox="1"/>
          <p:nvPr/>
        </p:nvSpPr>
        <p:spPr>
          <a:xfrm>
            <a:off x="265813" y="6019210"/>
            <a:ext cx="11834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dirty="0"/>
              <a:t>Os melhores resultados de acurácia ocorrem na análise combinada entre a AI e o patologista.</a:t>
            </a:r>
          </a:p>
        </p:txBody>
      </p:sp>
    </p:spTree>
    <p:extLst>
      <p:ext uri="{BB962C8B-B14F-4D97-AF65-F5344CB8AC3E}">
        <p14:creationId xmlns:p14="http://schemas.microsoft.com/office/powerpoint/2010/main" val="18112147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Perspectivas </a:t>
            </a:r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Futuras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ABDA72-5104-EE42-424A-4B02540B834A}"/>
              </a:ext>
            </a:extLst>
          </p:cNvPr>
          <p:cNvSpPr txBox="1"/>
          <p:nvPr/>
        </p:nvSpPr>
        <p:spPr>
          <a:xfrm>
            <a:off x="0" y="903767"/>
            <a:ext cx="1043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b="1" dirty="0"/>
              <a:t>Sensores x Biossensores x HER2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502CDA-7224-03DA-FA9F-04BC2C40AEE0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Centane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S et al. Sensing and Bio-Sensing Research 2021;34:100467.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Centane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S et al. J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Inorg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Biochem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2022;111764.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506E11-EFAC-847C-59A2-B5E341E2B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10" y="1577167"/>
            <a:ext cx="6010940" cy="24043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D58B4D-0254-F9B5-D660-FADD7F0AE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985" y="3566131"/>
            <a:ext cx="6010940" cy="26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219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933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Como Analisar de Maneira Prática?</a:t>
            </a:r>
            <a:endParaRPr lang="en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Slide da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Autora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ixaDeTexto 12">
            <a:extLst>
              <a:ext uri="{FF2B5EF4-FFF2-40B4-BE49-F238E27FC236}">
                <a16:creationId xmlns:a16="http://schemas.microsoft.com/office/drawing/2014/main" id="{7E16DE61-4B36-FF0D-23D3-F7D2708888DD}"/>
              </a:ext>
            </a:extLst>
          </p:cNvPr>
          <p:cNvSpPr txBox="1"/>
          <p:nvPr/>
        </p:nvSpPr>
        <p:spPr>
          <a:xfrm>
            <a:off x="0" y="815494"/>
            <a:ext cx="883565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HER2 em Tumores Ginecológicos – Algoritmo para Testagem</a:t>
            </a:r>
          </a:p>
        </p:txBody>
      </p:sp>
      <p:graphicFrame>
        <p:nvGraphicFramePr>
          <p:cNvPr id="2" name="Diagrama 4">
            <a:extLst>
              <a:ext uri="{FF2B5EF4-FFF2-40B4-BE49-F238E27FC236}">
                <a16:creationId xmlns:a16="http://schemas.microsoft.com/office/drawing/2014/main" id="{F8459B09-4361-180C-2AC8-1AE5207434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5708052"/>
              </p:ext>
            </p:extLst>
          </p:nvPr>
        </p:nvGraphicFramePr>
        <p:xfrm>
          <a:off x="3513290" y="1440001"/>
          <a:ext cx="7579124" cy="4268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a 17">
            <a:extLst>
              <a:ext uri="{FF2B5EF4-FFF2-40B4-BE49-F238E27FC236}">
                <a16:creationId xmlns:a16="http://schemas.microsoft.com/office/drawing/2014/main" id="{1003A52F-9CF0-9E7E-8EF7-09DFABF234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9156076"/>
              </p:ext>
            </p:extLst>
          </p:nvPr>
        </p:nvGraphicFramePr>
        <p:xfrm>
          <a:off x="1414323" y="3316333"/>
          <a:ext cx="6084917" cy="3528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Retângulo 53">
            <a:extLst>
              <a:ext uri="{FF2B5EF4-FFF2-40B4-BE49-F238E27FC236}">
                <a16:creationId xmlns:a16="http://schemas.microsoft.com/office/drawing/2014/main" id="{8148D2AF-39C7-652F-AE78-26E2D6EF7149}"/>
              </a:ext>
            </a:extLst>
          </p:cNvPr>
          <p:cNvSpPr/>
          <p:nvPr/>
        </p:nvSpPr>
        <p:spPr>
          <a:xfrm>
            <a:off x="4146349" y="2388166"/>
            <a:ext cx="2918634" cy="93746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54">
            <a:extLst>
              <a:ext uri="{FF2B5EF4-FFF2-40B4-BE49-F238E27FC236}">
                <a16:creationId xmlns:a16="http://schemas.microsoft.com/office/drawing/2014/main" id="{063A196E-D9BC-C6E5-4FE5-3D97BE9844EE}"/>
              </a:ext>
            </a:extLst>
          </p:cNvPr>
          <p:cNvSpPr/>
          <p:nvPr/>
        </p:nvSpPr>
        <p:spPr>
          <a:xfrm>
            <a:off x="4146347" y="2388166"/>
            <a:ext cx="2918634" cy="93746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olchete Esquerdo 56">
            <a:extLst>
              <a:ext uri="{FF2B5EF4-FFF2-40B4-BE49-F238E27FC236}">
                <a16:creationId xmlns:a16="http://schemas.microsoft.com/office/drawing/2014/main" id="{FE58B18D-F4DD-0B17-5909-846AADD98A0F}"/>
              </a:ext>
            </a:extLst>
          </p:cNvPr>
          <p:cNvSpPr/>
          <p:nvPr/>
        </p:nvSpPr>
        <p:spPr>
          <a:xfrm rot="16200000">
            <a:off x="6081230" y="2269735"/>
            <a:ext cx="201786" cy="1765716"/>
          </a:xfrm>
          <a:prstGeom prst="leftBracke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 Angulado 65">
            <a:extLst>
              <a:ext uri="{FF2B5EF4-FFF2-40B4-BE49-F238E27FC236}">
                <a16:creationId xmlns:a16="http://schemas.microsoft.com/office/drawing/2014/main" id="{A2826271-73A3-A617-7091-364940599D45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72666" y="3307112"/>
            <a:ext cx="1409459" cy="395866"/>
          </a:xfrm>
          <a:prstGeom prst="bentConnector3">
            <a:avLst>
              <a:gd name="adj1" fmla="val -721"/>
            </a:avLst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3555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Conclusões</a:t>
            </a:r>
            <a:endParaRPr lang="en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ABDA72-5104-EE42-424A-4B02540B834A}"/>
              </a:ext>
            </a:extLst>
          </p:cNvPr>
          <p:cNvSpPr txBox="1"/>
          <p:nvPr/>
        </p:nvSpPr>
        <p:spPr>
          <a:xfrm>
            <a:off x="4775200" y="1571818"/>
            <a:ext cx="7416800" cy="3750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/>
              <a:t>Superexpressão</a:t>
            </a:r>
            <a:r>
              <a:rPr lang="en-US" sz="2000" b="1" dirty="0"/>
              <a:t> de </a:t>
            </a:r>
            <a:r>
              <a:rPr lang="en-BR" sz="2000" b="1"/>
              <a:t>HER2</a:t>
            </a:r>
            <a:r>
              <a:rPr lang="en-US" sz="2000" b="1"/>
              <a:t> </a:t>
            </a:r>
            <a:r>
              <a:rPr lang="en-US" sz="2000" b="1" dirty="0"/>
              <a:t>é um </a:t>
            </a:r>
            <a:r>
              <a:rPr lang="en-US" sz="2000" b="1" dirty="0" err="1"/>
              <a:t>biomarcador</a:t>
            </a:r>
            <a:r>
              <a:rPr lang="en-US" sz="2000" b="1" dirty="0"/>
              <a:t> </a:t>
            </a:r>
            <a:r>
              <a:rPr lang="en-US" sz="2000" b="1" dirty="0" err="1"/>
              <a:t>definitivo</a:t>
            </a:r>
            <a:r>
              <a:rPr lang="en-US" sz="2000" b="1" dirty="0"/>
              <a:t> </a:t>
            </a:r>
            <a:r>
              <a:rPr lang="en-US" sz="2000" b="1" dirty="0" err="1"/>
              <a:t>em</a:t>
            </a:r>
            <a:r>
              <a:rPr lang="en-US" sz="2000" b="1" dirty="0"/>
              <a:t> </a:t>
            </a:r>
            <a:r>
              <a:rPr lang="en-US" sz="2000" b="1" dirty="0" err="1"/>
              <a:t>tumores</a:t>
            </a:r>
            <a:r>
              <a:rPr lang="en-US" sz="2000" b="1" dirty="0"/>
              <a:t> </a:t>
            </a:r>
            <a:r>
              <a:rPr lang="en-US" sz="2000" b="1" dirty="0" err="1"/>
              <a:t>ginecológicos</a:t>
            </a:r>
            <a:r>
              <a:rPr lang="en-US" sz="2000" b="1" dirty="0"/>
              <a:t> </a:t>
            </a:r>
            <a:r>
              <a:rPr lang="en-US" sz="2000" b="1" dirty="0" err="1"/>
              <a:t>como</a:t>
            </a:r>
            <a:r>
              <a:rPr lang="en-US" sz="2000" b="1" dirty="0"/>
              <a:t> </a:t>
            </a:r>
            <a:r>
              <a:rPr lang="en-US" sz="2000" b="1" dirty="0" err="1"/>
              <a:t>preditores</a:t>
            </a:r>
            <a:r>
              <a:rPr lang="en-US" sz="2000" b="1" dirty="0"/>
              <a:t> de </a:t>
            </a:r>
            <a:r>
              <a:rPr lang="en-US" sz="2000" b="1" dirty="0" err="1"/>
              <a:t>resposta</a:t>
            </a:r>
            <a:r>
              <a:rPr lang="en-US" sz="2000" b="1" dirty="0"/>
              <a:t> </a:t>
            </a:r>
            <a:r>
              <a:rPr lang="en-US" sz="2000" b="1" dirty="0" err="1"/>
              <a:t>ao</a:t>
            </a:r>
            <a:r>
              <a:rPr lang="en-US" sz="2000" b="1" dirty="0"/>
              <a:t> </a:t>
            </a:r>
            <a:r>
              <a:rPr lang="en-BR" sz="2000" b="1" dirty="0"/>
              <a:t>T-Dxd.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R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R" sz="2000" b="1" dirty="0"/>
              <a:t>HER2 </a:t>
            </a:r>
            <a:r>
              <a:rPr lang="en-US" sz="2000" b="1" dirty="0"/>
              <a:t> </a:t>
            </a:r>
            <a:r>
              <a:rPr lang="en-US" sz="2000" b="1" dirty="0" err="1"/>
              <a:t>deve</a:t>
            </a:r>
            <a:r>
              <a:rPr lang="en-US" sz="2000" b="1" dirty="0"/>
              <a:t> ser </a:t>
            </a:r>
            <a:r>
              <a:rPr lang="en-US" sz="2000" b="1" dirty="0" err="1"/>
              <a:t>avaliado</a:t>
            </a:r>
            <a:r>
              <a:rPr lang="en-US" sz="2000" b="1" dirty="0"/>
              <a:t> </a:t>
            </a:r>
            <a:r>
              <a:rPr lang="en-US" sz="2000" b="1" dirty="0" err="1"/>
              <a:t>por</a:t>
            </a:r>
            <a:r>
              <a:rPr lang="en-US" sz="2000" b="1" dirty="0"/>
              <a:t> </a:t>
            </a:r>
            <a:r>
              <a:rPr lang="en-US" sz="2000" b="1" dirty="0" err="1"/>
              <a:t>patologistas</a:t>
            </a:r>
            <a:r>
              <a:rPr lang="en-US" sz="2000" b="1" dirty="0"/>
              <a:t> </a:t>
            </a:r>
            <a:r>
              <a:rPr lang="en-US" sz="2000" b="1" dirty="0" err="1"/>
              <a:t>treinados</a:t>
            </a:r>
            <a:r>
              <a:rPr lang="en-US" sz="2000" b="1" dirty="0"/>
              <a:t> que </a:t>
            </a:r>
            <a:r>
              <a:rPr lang="en-US" sz="2000" b="1" dirty="0" err="1"/>
              <a:t>irão</a:t>
            </a:r>
            <a:r>
              <a:rPr lang="en-US" sz="2000" b="1" dirty="0"/>
              <a:t> </a:t>
            </a:r>
            <a:r>
              <a:rPr lang="en-US" sz="2000" b="1" dirty="0" err="1"/>
              <a:t>levar</a:t>
            </a:r>
            <a:r>
              <a:rPr lang="en-US" sz="2000" b="1" dirty="0"/>
              <a:t> </a:t>
            </a:r>
            <a:r>
              <a:rPr lang="en-US" sz="2000" b="1" dirty="0" err="1"/>
              <a:t>em</a:t>
            </a:r>
            <a:r>
              <a:rPr lang="en-US" sz="2000" b="1" dirty="0"/>
              <a:t> </a:t>
            </a:r>
            <a:r>
              <a:rPr lang="en-US" sz="2000" b="1" dirty="0" err="1"/>
              <a:t>consideração</a:t>
            </a:r>
            <a:r>
              <a:rPr lang="en-US" sz="2000" b="1" dirty="0"/>
              <a:t> a </a:t>
            </a:r>
            <a:r>
              <a:rPr lang="en-US" sz="2000" b="1" dirty="0" err="1"/>
              <a:t>heterogeneidade</a:t>
            </a:r>
            <a:r>
              <a:rPr lang="en-US" sz="2000" b="1" dirty="0"/>
              <a:t>, </a:t>
            </a:r>
            <a:r>
              <a:rPr lang="en-US" sz="2000" b="1" dirty="0" err="1"/>
              <a:t>artefatos</a:t>
            </a:r>
            <a:r>
              <a:rPr lang="en-US" sz="2000" b="1" dirty="0"/>
              <a:t> e </a:t>
            </a:r>
            <a:r>
              <a:rPr lang="en-US" sz="2000" b="1" dirty="0" err="1"/>
              <a:t>padrões</a:t>
            </a:r>
            <a:r>
              <a:rPr lang="en-US" sz="2000" b="1" dirty="0"/>
              <a:t> de </a:t>
            </a:r>
            <a:r>
              <a:rPr lang="en-US" sz="2000" b="1" dirty="0" err="1"/>
              <a:t>expressão</a:t>
            </a:r>
            <a:r>
              <a:rPr lang="en-US" sz="2000" b="1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 </a:t>
            </a:r>
            <a:r>
              <a:rPr lang="en-US" sz="2000" b="1" dirty="0" err="1"/>
              <a:t>heterogeneidade</a:t>
            </a:r>
            <a:r>
              <a:rPr lang="en-US" sz="2000" b="1" dirty="0"/>
              <a:t> </a:t>
            </a:r>
            <a:r>
              <a:rPr lang="en-US" sz="2000" b="1" dirty="0" err="1"/>
              <a:t>é</a:t>
            </a:r>
            <a:r>
              <a:rPr lang="en-US" sz="2000" b="1" dirty="0"/>
              <a:t> </a:t>
            </a:r>
            <a:r>
              <a:rPr lang="en-US" sz="2000" b="1" dirty="0" err="1"/>
              <a:t>uma</a:t>
            </a:r>
            <a:r>
              <a:rPr lang="en-US" sz="2000" b="1" dirty="0"/>
              <a:t> </a:t>
            </a:r>
            <a:r>
              <a:rPr lang="en-US" sz="2000" b="1" dirty="0" err="1"/>
              <a:t>característica</a:t>
            </a:r>
            <a:r>
              <a:rPr lang="en-US" sz="2000" b="1" dirty="0"/>
              <a:t> </a:t>
            </a:r>
            <a:r>
              <a:rPr lang="en-US" sz="2000" b="1" dirty="0" err="1"/>
              <a:t>marcante</a:t>
            </a:r>
            <a:r>
              <a:rPr lang="en-US" sz="2000" b="1" dirty="0"/>
              <a:t> </a:t>
            </a:r>
            <a:r>
              <a:rPr lang="en-US" sz="2000" b="1" dirty="0" err="1"/>
              <a:t>em</a:t>
            </a:r>
            <a:r>
              <a:rPr lang="en-US" sz="2000" b="1" dirty="0"/>
              <a:t> </a:t>
            </a:r>
            <a:r>
              <a:rPr lang="en-US" sz="2000" b="1" dirty="0" err="1"/>
              <a:t>tumores</a:t>
            </a:r>
            <a:r>
              <a:rPr lang="en-US" sz="2000" b="1" dirty="0"/>
              <a:t> </a:t>
            </a:r>
            <a:r>
              <a:rPr lang="en-US" sz="2000" b="1" dirty="0" err="1"/>
              <a:t>ginecológicos</a:t>
            </a:r>
            <a:r>
              <a:rPr lang="en-US" sz="2000" b="1" dirty="0"/>
              <a:t> e a </a:t>
            </a:r>
            <a:r>
              <a:rPr lang="en-US" sz="2000" b="1" dirty="0" err="1"/>
              <a:t>testagem</a:t>
            </a:r>
            <a:r>
              <a:rPr lang="en-US" sz="2000" b="1" dirty="0"/>
              <a:t> </a:t>
            </a:r>
            <a:r>
              <a:rPr lang="en-US" sz="2000" b="1" dirty="0" err="1"/>
              <a:t>em</a:t>
            </a:r>
            <a:r>
              <a:rPr lang="en-US" sz="2000" b="1" dirty="0"/>
              <a:t> </a:t>
            </a:r>
            <a:r>
              <a:rPr lang="en-US" sz="2000" b="1" dirty="0" err="1"/>
              <a:t>várias</a:t>
            </a:r>
            <a:r>
              <a:rPr lang="en-US" sz="2000" b="1" dirty="0"/>
              <a:t> </a:t>
            </a:r>
            <a:r>
              <a:rPr lang="en-US" sz="2000" b="1" dirty="0" err="1"/>
              <a:t>áreas</a:t>
            </a:r>
            <a:r>
              <a:rPr lang="en-US" sz="2000" b="1" dirty="0"/>
              <a:t> e </a:t>
            </a:r>
            <a:r>
              <a:rPr lang="en-US" sz="2000" b="1" dirty="0" err="1"/>
              <a:t>nos</a:t>
            </a:r>
            <a:r>
              <a:rPr lang="en-US" sz="2000" b="1" dirty="0"/>
              <a:t> </a:t>
            </a:r>
            <a:r>
              <a:rPr lang="en-US" sz="2000" b="1" dirty="0" err="1"/>
              <a:t>tumores</a:t>
            </a:r>
            <a:r>
              <a:rPr lang="en-US" sz="2000" b="1" dirty="0"/>
              <a:t> </a:t>
            </a:r>
            <a:r>
              <a:rPr lang="en-US" sz="2000" b="1" dirty="0" err="1"/>
              <a:t>metastáticos</a:t>
            </a:r>
            <a:r>
              <a:rPr lang="en-US" sz="2000" b="1" dirty="0"/>
              <a:t> </a:t>
            </a:r>
            <a:r>
              <a:rPr lang="en-US" sz="2000" b="1" dirty="0" err="1"/>
              <a:t>deve</a:t>
            </a:r>
            <a:r>
              <a:rPr lang="en-US" sz="2000" b="1" dirty="0"/>
              <a:t> ser </a:t>
            </a:r>
            <a:r>
              <a:rPr lang="en-US" sz="2000" b="1" dirty="0" err="1"/>
              <a:t>encorajada</a:t>
            </a:r>
            <a:r>
              <a:rPr lang="en-US" sz="2000" b="1" dirty="0"/>
              <a:t>.</a:t>
            </a:r>
          </a:p>
          <a:p>
            <a:endParaRPr lang="en-BR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502CDA-7224-03DA-FA9F-04BC2C40AEE0}"/>
              </a:ext>
            </a:extLst>
          </p:cNvPr>
          <p:cNvSpPr txBox="1"/>
          <p:nvPr/>
        </p:nvSpPr>
        <p:spPr>
          <a:xfrm>
            <a:off x="7717213" y="65502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/>
              <a:t>Makker</a:t>
            </a:r>
            <a:r>
              <a:rPr lang="pt-BR" sz="1400" dirty="0"/>
              <a:t> V et al. </a:t>
            </a:r>
            <a:r>
              <a:rPr lang="pt-BR" sz="1400" dirty="0" err="1"/>
              <a:t>Presented</a:t>
            </a:r>
            <a:r>
              <a:rPr lang="pt-BR" sz="1400" dirty="0"/>
              <a:t> @ SGO 2024.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CF50CA1-A441-020F-4736-5289CFC68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2130"/>
            <a:ext cx="4273736" cy="455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724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Conclusões</a:t>
            </a:r>
            <a:endParaRPr lang="en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ABDA72-5104-EE42-424A-4B02540B834A}"/>
              </a:ext>
            </a:extLst>
          </p:cNvPr>
          <p:cNvSpPr txBox="1"/>
          <p:nvPr/>
        </p:nvSpPr>
        <p:spPr>
          <a:xfrm>
            <a:off x="3859618" y="1635934"/>
            <a:ext cx="82756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</a:t>
            </a:r>
            <a:r>
              <a:rPr lang="en-BR" sz="2000" b="1" dirty="0"/>
              <a:t> </a:t>
            </a:r>
            <a:r>
              <a:rPr lang="en-BR" sz="2000" b="1" i="1" dirty="0"/>
              <a:t>HER2</a:t>
            </a:r>
            <a:r>
              <a:rPr lang="en-BR" sz="2000" b="1" dirty="0"/>
              <a:t> é um “alvo em movimento”. Não apenas na descoberta de novas drogas, mas na análise correta de suas alterações.</a:t>
            </a:r>
          </a:p>
          <a:p>
            <a:endParaRPr lang="en-BR" sz="2000" b="1" dirty="0"/>
          </a:p>
          <a:p>
            <a:r>
              <a:rPr lang="en-BR" sz="2000" b="1" dirty="0"/>
              <a:t>É importante que o patologista esteja capacitado a reconhecer as diferentes alterações em HER2 e utilizar os guidelines de </a:t>
            </a:r>
            <a:r>
              <a:rPr lang="en-BR" sz="2000" b="1"/>
              <a:t>interpretação corret</a:t>
            </a:r>
            <a:r>
              <a:rPr lang="en-US" sz="2000" b="1" dirty="0" err="1"/>
              <a:t>os</a:t>
            </a:r>
            <a:r>
              <a:rPr lang="en-BR" sz="2000" b="1"/>
              <a:t> </a:t>
            </a:r>
            <a:r>
              <a:rPr lang="en-BR" sz="2000" b="1" dirty="0"/>
              <a:t>em cada diagnóstico.</a:t>
            </a:r>
          </a:p>
          <a:p>
            <a:endParaRPr lang="en-BR" sz="2000" b="1" dirty="0"/>
          </a:p>
          <a:p>
            <a:r>
              <a:rPr lang="en-BR" sz="2000" b="1" dirty="0"/>
              <a:t>Ferramentas de inteligência artificial não servem para substituir patologistas, e, sim, ajudar a interpretar de forma correta e adequada as alterações de HER2 e assim permitir o tratamento correto.</a:t>
            </a:r>
          </a:p>
          <a:p>
            <a:endParaRPr lang="en-BR" sz="2000" b="1" dirty="0"/>
          </a:p>
          <a:p>
            <a:r>
              <a:rPr lang="en-BR" sz="2000" b="1" dirty="0"/>
              <a:t>O conhecimento de todo o potencial do HER2 na patologia ainda está formação, e a cada evento ouviremos novidades neste cenário.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502CDA-7224-03DA-FA9F-04BC2C40AEE0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Tarantino P,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Curigliano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G,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Tolaney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S. Cancer Discovery 2022;12:2026–30.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11F7D7-B2A6-F8BB-EDE3-4172F282B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6" y="1577753"/>
            <a:ext cx="36703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18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170121" y="2147777"/>
            <a:ext cx="118978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OBRIGADA!</a:t>
            </a:r>
          </a:p>
          <a:p>
            <a:pPr algn="ctr"/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Atualizações </a:t>
            </a:r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na Patologia da Doença </a:t>
            </a:r>
            <a:r>
              <a:rPr lang="en-BR" sz="2800" b="1" i="1" dirty="0">
                <a:solidFill>
                  <a:schemeClr val="accent5">
                    <a:lumMod val="75000"/>
                  </a:schemeClr>
                </a:solidFill>
              </a:rPr>
              <a:t>HER2</a:t>
            </a:r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 em Tumores Ginecológicos: Interpretação de 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a</a:t>
            </a:r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sos e Perspectivas Futuras</a:t>
            </a:r>
          </a:p>
          <a:p>
            <a:pPr algn="ctr"/>
            <a:r>
              <a:rPr lang="en-BR" sz="2400" dirty="0">
                <a:solidFill>
                  <a:schemeClr val="accent5">
                    <a:lumMod val="75000"/>
                  </a:schemeClr>
                </a:solidFill>
              </a:rPr>
              <a:t>Louise De Brot</a:t>
            </a:r>
          </a:p>
          <a:p>
            <a:pPr algn="ctr"/>
            <a:r>
              <a:rPr lang="en-BR" dirty="0">
                <a:solidFill>
                  <a:schemeClr val="accent5">
                    <a:lumMod val="75000"/>
                  </a:schemeClr>
                </a:solidFill>
              </a:rPr>
              <a:t>A.C.Camargo Cancer Center</a:t>
            </a:r>
          </a:p>
          <a:p>
            <a:pPr algn="ctr"/>
            <a:r>
              <a:rPr lang="en-BR" dirty="0">
                <a:solidFill>
                  <a:schemeClr val="accent5">
                    <a:lumMod val="75000"/>
                  </a:schemeClr>
                </a:solidFill>
              </a:rPr>
              <a:t>São Paulo - Brasil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681A52C-8D53-D6CD-A3AF-15999073A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212" y="246646"/>
            <a:ext cx="4994275" cy="989432"/>
          </a:xfrm>
          <a:prstGeom prst="rect">
            <a:avLst/>
          </a:prstGeom>
        </p:spPr>
      </p:pic>
      <p:pic>
        <p:nvPicPr>
          <p:cNvPr id="4" name="Google Shape;97;p2">
            <a:extLst>
              <a:ext uri="{FF2B5EF4-FFF2-40B4-BE49-F238E27FC236}">
                <a16:creationId xmlns:a16="http://schemas.microsoft.com/office/drawing/2014/main" id="{7A317FA2-18A9-07DC-F01A-831EFAEC0A0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903" y="450850"/>
            <a:ext cx="1990725" cy="549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8809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92333"/>
            <a:ext cx="933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  <a:endParaRPr lang="en-BR" sz="1400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Introdução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Bozkurt, KK et al. Int J Surg Pathol 2023;31:365-74.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ixaDeTexto 12">
            <a:extLst>
              <a:ext uri="{FF2B5EF4-FFF2-40B4-BE49-F238E27FC236}">
                <a16:creationId xmlns:a16="http://schemas.microsoft.com/office/drawing/2014/main" id="{7E16DE61-4B36-FF0D-23D3-F7D2708888DD}"/>
              </a:ext>
            </a:extLst>
          </p:cNvPr>
          <p:cNvSpPr txBox="1"/>
          <p:nvPr/>
        </p:nvSpPr>
        <p:spPr>
          <a:xfrm>
            <a:off x="0" y="978336"/>
            <a:ext cx="883565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HER2 – Como Avaliar?</a:t>
            </a:r>
          </a:p>
        </p:txBody>
      </p:sp>
      <p:pic>
        <p:nvPicPr>
          <p:cNvPr id="2" name="Imagem 4">
            <a:extLst>
              <a:ext uri="{FF2B5EF4-FFF2-40B4-BE49-F238E27FC236}">
                <a16:creationId xmlns:a16="http://schemas.microsoft.com/office/drawing/2014/main" id="{84ED096E-3E92-F950-4972-420FAFF92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1" y="1643234"/>
            <a:ext cx="4782679" cy="1809907"/>
          </a:xfrm>
          <a:prstGeom prst="rect">
            <a:avLst/>
          </a:prstGeom>
        </p:spPr>
      </p:pic>
      <p:graphicFrame>
        <p:nvGraphicFramePr>
          <p:cNvPr id="4" name="Diagrama 8">
            <a:extLst>
              <a:ext uri="{FF2B5EF4-FFF2-40B4-BE49-F238E27FC236}">
                <a16:creationId xmlns:a16="http://schemas.microsoft.com/office/drawing/2014/main" id="{03C47BE9-F348-E12E-791A-6A370669E4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6290623"/>
              </p:ext>
            </p:extLst>
          </p:nvPr>
        </p:nvGraphicFramePr>
        <p:xfrm>
          <a:off x="4876800" y="1082020"/>
          <a:ext cx="7221079" cy="4343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5">
            <a:extLst>
              <a:ext uri="{FF2B5EF4-FFF2-40B4-BE49-F238E27FC236}">
                <a16:creationId xmlns:a16="http://schemas.microsoft.com/office/drawing/2014/main" id="{21FA21F8-98B8-2189-973D-55BC2317C14B}"/>
              </a:ext>
            </a:extLst>
          </p:cNvPr>
          <p:cNvSpPr txBox="1"/>
          <p:nvPr/>
        </p:nvSpPr>
        <p:spPr>
          <a:xfrm>
            <a:off x="-3843415" y="65502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Adaptado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de: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Vermij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L et al. Histopathology 2021;79:533–543. ASCO/CAP guideline 2023.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m 3">
            <a:extLst>
              <a:ext uri="{FF2B5EF4-FFF2-40B4-BE49-F238E27FC236}">
                <a16:creationId xmlns:a16="http://schemas.microsoft.com/office/drawing/2014/main" id="{992E5F89-CA08-7E7D-E9BF-A91EE1A0EB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099" y="3801884"/>
            <a:ext cx="6833049" cy="261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13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933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Introdução</a:t>
            </a:r>
            <a:endParaRPr lang="en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CaixaDeTexto 6">
            <a:extLst>
              <a:ext uri="{FF2B5EF4-FFF2-40B4-BE49-F238E27FC236}">
                <a16:creationId xmlns:a16="http://schemas.microsoft.com/office/drawing/2014/main" id="{E0A9E6FE-F991-2CF3-2AC2-614E70138937}"/>
              </a:ext>
            </a:extLst>
          </p:cNvPr>
          <p:cNvSpPr txBox="1"/>
          <p:nvPr/>
        </p:nvSpPr>
        <p:spPr>
          <a:xfrm>
            <a:off x="1726557" y="16711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D5B1957-6F9A-07A3-C81F-93E1EEC53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630" y="662058"/>
            <a:ext cx="9781707" cy="5876966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3FF5B849-9160-839E-4A0F-9F9BE2BA3698}"/>
              </a:ext>
            </a:extLst>
          </p:cNvPr>
          <p:cNvSpPr txBox="1"/>
          <p:nvPr/>
        </p:nvSpPr>
        <p:spPr>
          <a:xfrm>
            <a:off x="-271463" y="6539023"/>
            <a:ext cx="12463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Bartley AN et al. Arch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Pathol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Lab Med. 2016;140(12):1345-1363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424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933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Introdução</a:t>
            </a:r>
            <a:endParaRPr lang="en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Meric-Bernstan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F et al. J Clin Oncol 2024;42:47-58. Halle MK et al. Br J Cancer 2018;118:378-87.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ixaDeTexto 12">
            <a:extLst>
              <a:ext uri="{FF2B5EF4-FFF2-40B4-BE49-F238E27FC236}">
                <a16:creationId xmlns:a16="http://schemas.microsoft.com/office/drawing/2014/main" id="{7E16DE61-4B36-FF0D-23D3-F7D2708888DD}"/>
              </a:ext>
            </a:extLst>
          </p:cNvPr>
          <p:cNvSpPr txBox="1"/>
          <p:nvPr/>
        </p:nvSpPr>
        <p:spPr>
          <a:xfrm>
            <a:off x="0" y="978336"/>
            <a:ext cx="883565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HER2 – Por Que Avaliar?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95EE1D-DE62-762C-15C7-B409874550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04" r="54704"/>
          <a:stretch/>
        </p:blipFill>
        <p:spPr>
          <a:xfrm>
            <a:off x="7608804" y="1483972"/>
            <a:ext cx="3949409" cy="3312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4EE964-AB72-B502-DB9E-C8B4C91B3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07" y="4972930"/>
            <a:ext cx="3531088" cy="1300927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26849972-4755-3E9B-B78D-FACE830BC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153" y="4972930"/>
            <a:ext cx="3846651" cy="1300927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23B38A22-F01B-9896-0F17-9FE9CD020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1562" y="4972929"/>
            <a:ext cx="3846651" cy="130092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69B359E-192D-E62C-C8A2-C0C3EA29BE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086" y="1679767"/>
            <a:ext cx="5944133" cy="307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08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933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Introdução</a:t>
            </a:r>
            <a:endParaRPr lang="en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aixaDeTexto 12">
            <a:extLst>
              <a:ext uri="{FF2B5EF4-FFF2-40B4-BE49-F238E27FC236}">
                <a16:creationId xmlns:a16="http://schemas.microsoft.com/office/drawing/2014/main" id="{7E16DE61-4B36-FF0D-23D3-F7D2708888DD}"/>
              </a:ext>
            </a:extLst>
          </p:cNvPr>
          <p:cNvSpPr txBox="1"/>
          <p:nvPr/>
        </p:nvSpPr>
        <p:spPr>
          <a:xfrm>
            <a:off x="0" y="978336"/>
            <a:ext cx="883565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HER2 – Por Que Avaliar?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4EE964-AB72-B502-DB9E-C8B4C91B3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07" y="4972930"/>
            <a:ext cx="3531088" cy="1300927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26849972-4755-3E9B-B78D-FACE830BC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153" y="4972930"/>
            <a:ext cx="3846651" cy="1300927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23B38A22-F01B-9896-0F17-9FE9CD020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1562" y="4972929"/>
            <a:ext cx="3846651" cy="130092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DA44B96-71B2-EAF5-0E1B-DB3EA5F150C1}"/>
              </a:ext>
            </a:extLst>
          </p:cNvPr>
          <p:cNvSpPr txBox="1"/>
          <p:nvPr/>
        </p:nvSpPr>
        <p:spPr>
          <a:xfrm>
            <a:off x="128307" y="1981095"/>
            <a:ext cx="758325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As </a:t>
            </a:r>
            <a:r>
              <a:rPr lang="en-US" sz="1800" dirty="0" err="1"/>
              <a:t>taxas</a:t>
            </a:r>
            <a:r>
              <a:rPr lang="en-US" sz="1800" dirty="0"/>
              <a:t> de </a:t>
            </a:r>
            <a:r>
              <a:rPr lang="en-US" sz="1800" dirty="0" err="1"/>
              <a:t>resposta</a:t>
            </a:r>
            <a:r>
              <a:rPr lang="en-US" sz="1800" dirty="0"/>
              <a:t> </a:t>
            </a:r>
            <a:r>
              <a:rPr lang="en-US" sz="1800" dirty="0" err="1"/>
              <a:t>ao</a:t>
            </a:r>
            <a:r>
              <a:rPr lang="en-US" sz="1800" dirty="0"/>
              <a:t> Trastuzumab </a:t>
            </a:r>
            <a:r>
              <a:rPr lang="en-US" sz="1800" dirty="0" err="1"/>
              <a:t>Deruxtecan</a:t>
            </a:r>
            <a:r>
              <a:rPr lang="en-US" sz="1800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sz="1800" dirty="0"/>
              <a:t> </a:t>
            </a:r>
            <a:r>
              <a:rPr lang="en-US" sz="1800" dirty="0" err="1"/>
              <a:t>tumores</a:t>
            </a:r>
            <a:r>
              <a:rPr lang="en-US" sz="1800" dirty="0"/>
              <a:t> GYN  </a:t>
            </a:r>
            <a:r>
              <a:rPr lang="en-US" sz="1800" dirty="0" err="1"/>
              <a:t>foram</a:t>
            </a:r>
            <a:r>
              <a:rPr lang="en-US" sz="1800" dirty="0"/>
              <a:t> </a:t>
            </a:r>
            <a:r>
              <a:rPr lang="en-US" sz="1800" dirty="0" err="1"/>
              <a:t>significativas</a:t>
            </a:r>
            <a:r>
              <a:rPr lang="en-US" sz="1800" dirty="0"/>
              <a:t>, </a:t>
            </a:r>
            <a:r>
              <a:rPr lang="en-US" sz="1800" dirty="0" err="1"/>
              <a:t>variando</a:t>
            </a:r>
            <a:r>
              <a:rPr lang="en-US" sz="1800" dirty="0"/>
              <a:t> de  84.6% </a:t>
            </a:r>
            <a:r>
              <a:rPr lang="en-US" dirty="0" err="1"/>
              <a:t>nos</a:t>
            </a:r>
            <a:r>
              <a:rPr lang="en-US" dirty="0"/>
              <a:t> carcinomas </a:t>
            </a:r>
            <a:r>
              <a:rPr lang="en-US" dirty="0" err="1"/>
              <a:t>endometrias</a:t>
            </a:r>
            <a:r>
              <a:rPr lang="en-US" dirty="0"/>
              <a:t> I</a:t>
            </a:r>
            <a:r>
              <a:rPr lang="en-US" sz="1800" dirty="0"/>
              <a:t>HC 3+ </a:t>
            </a:r>
            <a:r>
              <a:rPr lang="en-US" dirty="0"/>
              <a:t>a</a:t>
            </a:r>
            <a:r>
              <a:rPr lang="en-US" sz="1800" dirty="0"/>
              <a:t> 36.8%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carcinoms</a:t>
            </a:r>
            <a:r>
              <a:rPr lang="en-US" dirty="0"/>
              <a:t> </a:t>
            </a:r>
            <a:r>
              <a:rPr lang="en-US" dirty="0" err="1"/>
              <a:t>ovarianos</a:t>
            </a:r>
            <a:r>
              <a:rPr lang="en-US" sz="1800" dirty="0"/>
              <a:t> IHC 2</a:t>
            </a:r>
            <a:r>
              <a:rPr lang="en-US" dirty="0"/>
              <a:t>+</a:t>
            </a:r>
            <a:r>
              <a:rPr lang="en-US" sz="18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IHC 3+ </a:t>
            </a:r>
            <a:r>
              <a:rPr lang="en-US" dirty="0"/>
              <a:t>e</a:t>
            </a:r>
            <a:r>
              <a:rPr lang="en-US" sz="1800" dirty="0"/>
              <a:t> IHC 2+ </a:t>
            </a:r>
            <a:r>
              <a:rPr lang="en-US" sz="1800" dirty="0" err="1"/>
              <a:t>parecem</a:t>
            </a:r>
            <a:r>
              <a:rPr lang="en-US" sz="1800" dirty="0"/>
              <a:t> </a:t>
            </a:r>
            <a:r>
              <a:rPr lang="en-US" sz="1800" dirty="0" err="1"/>
              <a:t>ter</a:t>
            </a:r>
            <a:r>
              <a:rPr lang="en-US" sz="1800" dirty="0"/>
              <a:t> </a:t>
            </a:r>
            <a:r>
              <a:rPr lang="en-US" sz="1800" dirty="0" err="1"/>
              <a:t>significados</a:t>
            </a:r>
            <a:r>
              <a:rPr lang="en-US" sz="1800" dirty="0"/>
              <a:t> </a:t>
            </a:r>
            <a:r>
              <a:rPr lang="en-US" sz="1800" dirty="0" err="1"/>
              <a:t>diferentes</a:t>
            </a:r>
            <a:r>
              <a:rPr lang="en-US" sz="1800" dirty="0"/>
              <a:t> de </a:t>
            </a:r>
            <a:r>
              <a:rPr lang="en-US" sz="1800" dirty="0" err="1"/>
              <a:t>fato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resposta</a:t>
            </a:r>
            <a:r>
              <a:rPr lang="en-US" sz="1800" dirty="0"/>
              <a:t> </a:t>
            </a:r>
            <a:r>
              <a:rPr lang="en-US" sz="1800" dirty="0" err="1"/>
              <a:t>terapêutica</a:t>
            </a:r>
            <a:r>
              <a:rPr lang="en-US" sz="1800" dirty="0"/>
              <a:t>, </a:t>
            </a:r>
            <a:r>
              <a:rPr lang="en-US" dirty="0" err="1"/>
              <a:t>sendo</a:t>
            </a:r>
            <a:r>
              <a:rPr lang="en-US" dirty="0"/>
              <a:t> que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casos</a:t>
            </a:r>
            <a:r>
              <a:rPr lang="en-US" dirty="0"/>
              <a:t> com </a:t>
            </a:r>
            <a:r>
              <a:rPr lang="en-US" sz="1800" dirty="0"/>
              <a:t>IHC 3+  </a:t>
            </a:r>
            <a:r>
              <a:rPr lang="en-US" dirty="0" err="1"/>
              <a:t>tiveram</a:t>
            </a:r>
            <a:r>
              <a:rPr lang="en-US" dirty="0"/>
              <a:t> </a:t>
            </a:r>
            <a:r>
              <a:rPr lang="en-US" dirty="0" err="1"/>
              <a:t>melhores</a:t>
            </a:r>
            <a:r>
              <a:rPr lang="en-US" dirty="0"/>
              <a:t> </a:t>
            </a:r>
            <a:r>
              <a:rPr lang="en-US" dirty="0" err="1"/>
              <a:t>respostas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Em </a:t>
            </a:r>
            <a:r>
              <a:rPr lang="en-US" sz="1800" dirty="0" err="1"/>
              <a:t>comparação</a:t>
            </a:r>
            <a:r>
              <a:rPr lang="en-US" sz="1800" dirty="0"/>
              <a:t> com outros </a:t>
            </a:r>
            <a:r>
              <a:rPr lang="en-US" sz="1800" dirty="0" err="1"/>
              <a:t>tumores</a:t>
            </a:r>
            <a:r>
              <a:rPr lang="en-US" dirty="0"/>
              <a:t>,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tumores</a:t>
            </a:r>
            <a:r>
              <a:rPr lang="en-US" dirty="0"/>
              <a:t> </a:t>
            </a:r>
            <a:r>
              <a:rPr lang="en-US" dirty="0" err="1"/>
              <a:t>ginecológicos</a:t>
            </a:r>
            <a:r>
              <a:rPr lang="en-US" dirty="0"/>
              <a:t> se </a:t>
            </a:r>
            <a:r>
              <a:rPr lang="en-US" dirty="0" err="1"/>
              <a:t>destacam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bons </a:t>
            </a:r>
            <a:r>
              <a:rPr lang="en-US" dirty="0" err="1"/>
              <a:t>respondedores</a:t>
            </a:r>
            <a:r>
              <a:rPr lang="en-US" dirty="0"/>
              <a:t>.</a:t>
            </a:r>
            <a:endParaRPr lang="en-US" sz="1800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9B9B529-14D1-B58C-C880-DDEE453005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268" b="5522"/>
          <a:stretch/>
        </p:blipFill>
        <p:spPr>
          <a:xfrm>
            <a:off x="7734855" y="1870557"/>
            <a:ext cx="4328838" cy="228052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E5D8152-662A-D421-3DB6-0779A4704B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7700" y="6532880"/>
            <a:ext cx="9407105" cy="27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82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933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HER2 e Tumores Ginecológicos –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Aspectos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75000"/>
                  </a:schemeClr>
                </a:solidFill>
              </a:rPr>
              <a:t>Práticos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BR" sz="1400" i="1">
                <a:solidFill>
                  <a:schemeClr val="accent5">
                    <a:lumMod val="75000"/>
                  </a:schemeClr>
                </a:solidFill>
              </a:rPr>
              <a:t>e Perspectivas Futuras</a:t>
            </a:r>
          </a:p>
          <a:p>
            <a:r>
              <a:rPr lang="en-BR" sz="2800" b="1">
                <a:solidFill>
                  <a:schemeClr val="accent5">
                    <a:lumMod val="75000"/>
                  </a:schemeClr>
                </a:solidFill>
              </a:rPr>
              <a:t>Introdução</a:t>
            </a:r>
            <a:endParaRPr lang="en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aixaDeTexto 12">
            <a:extLst>
              <a:ext uri="{FF2B5EF4-FFF2-40B4-BE49-F238E27FC236}">
                <a16:creationId xmlns:a16="http://schemas.microsoft.com/office/drawing/2014/main" id="{7E16DE61-4B36-FF0D-23D3-F7D2708888DD}"/>
              </a:ext>
            </a:extLst>
          </p:cNvPr>
          <p:cNvSpPr txBox="1"/>
          <p:nvPr/>
        </p:nvSpPr>
        <p:spPr>
          <a:xfrm>
            <a:off x="0" y="978336"/>
            <a:ext cx="883565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HER2 – Colo Uterino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26849972-4755-3E9B-B78D-FACE830BC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096" y="1984176"/>
            <a:ext cx="3846651" cy="130092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C689067-7970-E64C-AA84-12558C60C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87" y="1679673"/>
            <a:ext cx="4744010" cy="3757488"/>
          </a:xfrm>
          <a:prstGeom prst="rect">
            <a:avLst/>
          </a:prstGeom>
        </p:spPr>
      </p:pic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id="{FC22B896-EFFF-E8C6-463B-2E7A8EE670D6}"/>
              </a:ext>
            </a:extLst>
          </p:cNvPr>
          <p:cNvSpPr txBox="1">
            <a:spLocks/>
          </p:cNvSpPr>
          <p:nvPr/>
        </p:nvSpPr>
        <p:spPr>
          <a:xfrm>
            <a:off x="357646" y="6346896"/>
            <a:ext cx="11772900" cy="366184"/>
          </a:xfrm>
          <a:prstGeom prst="rect">
            <a:avLst/>
          </a:prstGeom>
        </p:spPr>
        <p:txBody>
          <a:bodyPr lIns="0" rIns="0" anchor="b"/>
          <a:lstStyle>
            <a:lvl1pPr marL="0" indent="0" algn="l" defTabSz="6095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50" indent="-380981" algn="l" defTabSz="609570" rtl="0" eaLnBrk="1" latinLnBrk="0" hangingPunct="1">
              <a:spcBef>
                <a:spcPct val="20000"/>
              </a:spcBef>
              <a:buFont typeface="Arial"/>
              <a:buChar char="–"/>
              <a:defRPr kumimoji="1"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5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609570" rtl="0" eaLnBrk="1" latinLnBrk="0" hangingPunct="1">
              <a:spcBef>
                <a:spcPct val="20000"/>
              </a:spcBef>
              <a:buFont typeface="Arial"/>
              <a:buChar char="–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62" indent="-304784" algn="l" defTabSz="609570" rtl="0" eaLnBrk="1" latinLnBrk="0" hangingPunct="1">
              <a:spcBef>
                <a:spcPct val="20000"/>
              </a:spcBef>
              <a:buFont typeface="Arial"/>
              <a:buChar char="»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Itkin B et al. PLoS ONE 2021;16(9): e0257976. Yan M, et al. Cancer Metastasis Rev. 2015;34:157–164.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Shi J, et al. J Pathol Clin Res. 2021;7:86–95. Friedman CF et al Gynecol Oncol. 2024;181:162-169.</a:t>
            </a:r>
            <a:endParaRPr kumimoji="1" lang="pt-BR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C6117333-F00A-09BE-AE33-729D0E1CA9F8}"/>
              </a:ext>
            </a:extLst>
          </p:cNvPr>
          <p:cNvGrpSpPr/>
          <p:nvPr/>
        </p:nvGrpSpPr>
        <p:grpSpPr>
          <a:xfrm>
            <a:off x="6173296" y="3572898"/>
            <a:ext cx="4023327" cy="1337091"/>
            <a:chOff x="6744075" y="1057275"/>
            <a:chExt cx="5312082" cy="1895599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7E7AD003-5C93-835E-60AD-B580621B3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08035" y="1057275"/>
              <a:ext cx="2448122" cy="1895599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285D8E63-7743-4CDC-7B10-457FC823A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44075" y="1070099"/>
              <a:ext cx="2764256" cy="1882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68576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Documento classificado como &quot;2-Interno&quot; / Document marked &quot;2-Internal&quo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DS AZ template">
  <a:themeElements>
    <a:clrScheme name="Daiichi/AZ">
      <a:dk1>
        <a:srgbClr val="000000"/>
      </a:dk1>
      <a:lt1>
        <a:srgbClr val="FFFFFF"/>
      </a:lt1>
      <a:dk2>
        <a:srgbClr val="3F4444"/>
      </a:dk2>
      <a:lt2>
        <a:srgbClr val="C4D600"/>
      </a:lt2>
      <a:accent1>
        <a:srgbClr val="000000"/>
      </a:accent1>
      <a:accent2>
        <a:srgbClr val="003865"/>
      </a:accent2>
      <a:accent3>
        <a:srgbClr val="68D2DF"/>
      </a:accent3>
      <a:accent4>
        <a:srgbClr val="C4D600"/>
      </a:accent4>
      <a:accent5>
        <a:srgbClr val="9DB0AC"/>
      </a:accent5>
      <a:accent6>
        <a:srgbClr val="B6B8BB"/>
      </a:accent6>
      <a:hlink>
        <a:srgbClr val="003865"/>
      </a:hlink>
      <a:folHlink>
        <a:srgbClr val="9DB0A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0409 JAMT Meeting Slides.pptx" id="{8346EAE7-3FB0-4D64-AFB3-FB2DA6C3D685}" vid="{B36D977B-3DD2-41F2-9170-C316CCC9DCF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8042</TotalTime>
  <Words>3033</Words>
  <Application>Microsoft Office PowerPoint</Application>
  <PresentationFormat>Widescreen</PresentationFormat>
  <Paragraphs>340</Paragraphs>
  <Slides>46</Slides>
  <Notes>12</Notes>
  <HiddenSlides>2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46</vt:i4>
      </vt:variant>
    </vt:vector>
  </HeadingPairs>
  <TitlesOfParts>
    <vt:vector size="54" baseType="lpstr">
      <vt:lpstr>Aptos</vt:lpstr>
      <vt:lpstr>Aptos Display</vt:lpstr>
      <vt:lpstr>Arial</vt:lpstr>
      <vt:lpstr>Calibri</vt:lpstr>
      <vt:lpstr>helvetica</vt:lpstr>
      <vt:lpstr>helvetica</vt:lpstr>
      <vt:lpstr>Office Theme</vt:lpstr>
      <vt:lpstr>2_DS AZ template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Marcelo Corassa</dc:creator>
  <cp:lastModifiedBy>CN PRODUÇÕES</cp:lastModifiedBy>
  <cp:revision>15</cp:revision>
  <dcterms:created xsi:type="dcterms:W3CDTF">2024-05-08T18:40:15Z</dcterms:created>
  <dcterms:modified xsi:type="dcterms:W3CDTF">2024-05-30T15:22:38Z</dcterms:modified>
</cp:coreProperties>
</file>